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4800600"/>
            <a:ext cx="1056096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810000" y="4800600"/>
            <a:ext cx="1056096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10000" y="4800600"/>
            <a:ext cx="1056096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800600"/>
            <a:ext cx="1056096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4/6/2019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2 - Exploratory Data Analysis (EDA)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8B3128B2-7257-4458-9464-926164B3C211}" type="slidenum">
              <a:rPr lang="en-AU" sz="2000" b="0" strike="noStrike" spc="-1">
                <a:solidFill>
                  <a:srgbClr val="325D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4/6/2019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2 - Exploratory Data Analysis (EDA)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C2BFD393-E1B2-4D81-814A-1BBC3BF1E6CB}" type="slidenum">
              <a:rPr lang="en-AU" sz="2000" b="0" strike="noStrike" spc="-1">
                <a:solidFill>
                  <a:srgbClr val="325D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14680" y="2174760"/>
            <a:ext cx="5189400" cy="57600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14680" y="2751120"/>
            <a:ext cx="5189400" cy="31096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187320" y="2174760"/>
            <a:ext cx="5194080" cy="57600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6187320" y="2751120"/>
            <a:ext cx="5194080" cy="31096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4/6/2019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8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2 - Exploratory Data Analysis (EDA)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9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58708273-E7C1-4237-AE7E-4F3A53A014BE}" type="slidenum">
              <a:rPr lang="en-AU" sz="2000" b="0" strike="noStrike" spc="-1">
                <a:solidFill>
                  <a:srgbClr val="325D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icon to add picture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10000" y="5367240"/>
            <a:ext cx="10560960" cy="4932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4/6/2019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2 - Exploratory Data Analysis (EDA)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39EE890F-AEC0-4D0D-B660-361FFC26571F}" type="slidenum">
              <a:rPr lang="en-AU" sz="2000" b="0" strike="noStrike" spc="-1">
                <a:solidFill>
                  <a:srgbClr val="325D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Project 2</a:t>
            </a:r>
            <a:r>
              <a:rPr lang="en-US" sz="5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lang="en-US" sz="28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Exploratory Data Analysis (EDA)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Shayne Nguyen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Effort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Follow Up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My Effort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14680" y="2174760"/>
            <a:ext cx="51894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814680" y="2751120"/>
            <a:ext cx="5189400" cy="31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Dictionary</a:t>
            </a:r>
          </a:p>
        </p:txBody>
      </p:sp>
      <p:sp>
        <p:nvSpPr>
          <p:cNvPr id="170" name="TextShape 4"/>
          <p:cNvSpPr txBox="1"/>
          <p:nvPr/>
        </p:nvSpPr>
        <p:spPr>
          <a:xfrm>
            <a:off x="6187320" y="2174760"/>
            <a:ext cx="519408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6187320" y="2751120"/>
            <a:ext cx="5194080" cy="31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functions method to clean data</a:t>
            </a: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1133280" y="3257640"/>
            <a:ext cx="4552560" cy="3327120"/>
          </a:xfrm>
          <a:prstGeom prst="rect">
            <a:avLst/>
          </a:prstGeom>
          <a:ln>
            <a:noFill/>
          </a:ln>
        </p:spPr>
      </p:pic>
      <p:pic>
        <p:nvPicPr>
          <p:cNvPr id="173" name="Picture 7"/>
          <p:cNvPicPr/>
          <p:nvPr/>
        </p:nvPicPr>
        <p:blipFill>
          <a:blip r:embed="rId3"/>
          <a:stretch/>
        </p:blipFill>
        <p:spPr>
          <a:xfrm>
            <a:off x="6578640" y="3257640"/>
            <a:ext cx="4233240" cy="336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My Effort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Hypothesis test (Q 7.3)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Experience t-statistics and p-value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 to reject the null hypothesis</a:t>
            </a:r>
          </a:p>
        </p:txBody>
      </p:sp>
      <p:pic>
        <p:nvPicPr>
          <p:cNvPr id="176" name="Picture 4"/>
          <p:cNvPicPr/>
          <p:nvPr/>
        </p:nvPicPr>
        <p:blipFill>
          <a:blip r:embed="rId2"/>
          <a:stretch/>
        </p:blipFill>
        <p:spPr>
          <a:xfrm>
            <a:off x="4386600" y="2397600"/>
            <a:ext cx="7290360" cy="1523880"/>
          </a:xfrm>
          <a:prstGeom prst="rect">
            <a:avLst/>
          </a:prstGeom>
          <a:ln>
            <a:noFill/>
          </a:ln>
        </p:spPr>
      </p:pic>
      <p:pic>
        <p:nvPicPr>
          <p:cNvPr id="177" name="Picture 5"/>
          <p:cNvPicPr/>
          <p:nvPr/>
        </p:nvPicPr>
        <p:blipFill>
          <a:blip r:embed="rId3"/>
          <a:stretch/>
        </p:blipFill>
        <p:spPr>
          <a:xfrm>
            <a:off x="7562520" y="4097520"/>
            <a:ext cx="4114440" cy="251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My </a:t>
            </a: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Follow Up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 more case of testing hypothesis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 Type I &amp; II Error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6393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10000" y="1773000"/>
            <a:ext cx="10560960" cy="1884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THANK YOU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10000" y="5367240"/>
            <a:ext cx="10560960" cy="49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189</TotalTime>
  <Words>58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dc:description/>
  <cp:lastModifiedBy>Windows User</cp:lastModifiedBy>
  <cp:revision>10</cp:revision>
  <dcterms:created xsi:type="dcterms:W3CDTF">2019-04-06T09:19:51Z</dcterms:created>
  <dcterms:modified xsi:type="dcterms:W3CDTF">2019-04-07T20:38:18Z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