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-3240"/>
            <a:ext cx="12191400" cy="520308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>
            <a:blip r:embed="rId2"/>
            <a:tile/>
          </a:blip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0600" cy="565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0"/>
            <a:ext cx="12191400" cy="218520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>
            <a:blip r:embed="rId2"/>
            <a:tile/>
          </a:blip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0"/>
            <a:ext cx="12191400" cy="218520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>
            <a:blip r:embed="rId2"/>
            <a:tile/>
          </a:blip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10000" y="1449000"/>
            <a:ext cx="10571400" cy="29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1" lang="en-AU" sz="8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Project 2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28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Exploratory Data Analysis (EDA)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810000" y="5280840"/>
            <a:ext cx="10571400" cy="4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Shayne Nguyen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AU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Agenda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818640" y="2222280"/>
            <a:ext cx="10553760" cy="36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43080" indent="-34236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b="0" lang="en-A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My Effort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b="0" lang="en-A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My Follow Up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b="0" lang="en-A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 &amp; A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AU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My Effort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814680" y="2174760"/>
            <a:ext cx="51890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3"/>
          <p:cNvSpPr/>
          <p:nvPr/>
        </p:nvSpPr>
        <p:spPr>
          <a:xfrm>
            <a:off x="814680" y="2751120"/>
            <a:ext cx="5189040" cy="31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b="0" lang="en-A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b="0" lang="en-A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b="0" lang="en-A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Dictionary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6187320" y="2174760"/>
            <a:ext cx="519372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5"/>
          <p:cNvSpPr/>
          <p:nvPr/>
        </p:nvSpPr>
        <p:spPr>
          <a:xfrm>
            <a:off x="6187320" y="2751120"/>
            <a:ext cx="5193720" cy="31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6" name="Picture 6" descr=""/>
          <p:cNvPicPr/>
          <p:nvPr/>
        </p:nvPicPr>
        <p:blipFill>
          <a:blip r:embed="rId1"/>
          <a:stretch/>
        </p:blipFill>
        <p:spPr>
          <a:xfrm>
            <a:off x="4968000" y="2865240"/>
            <a:ext cx="4552200" cy="3326760"/>
          </a:xfrm>
          <a:prstGeom prst="rect">
            <a:avLst/>
          </a:prstGeom>
          <a:ln>
            <a:noFill/>
          </a:ln>
        </p:spPr>
      </p:pic>
      <p:pic>
        <p:nvPicPr>
          <p:cNvPr id="157" name="Picture 6" descr=""/>
          <p:cNvPicPr/>
          <p:nvPr/>
        </p:nvPicPr>
        <p:blipFill>
          <a:blip r:embed="rId2"/>
          <a:stretch/>
        </p:blipFill>
        <p:spPr>
          <a:xfrm>
            <a:off x="3511800" y="1008000"/>
            <a:ext cx="7864200" cy="574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AU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My Effort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814680" y="2174760"/>
            <a:ext cx="51890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"/>
          <p:cNvSpPr/>
          <p:nvPr/>
        </p:nvSpPr>
        <p:spPr>
          <a:xfrm>
            <a:off x="814680" y="2751120"/>
            <a:ext cx="5189040" cy="31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4"/>
          <p:cNvSpPr/>
          <p:nvPr/>
        </p:nvSpPr>
        <p:spPr>
          <a:xfrm>
            <a:off x="6187320" y="2174760"/>
            <a:ext cx="519372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5"/>
          <p:cNvSpPr/>
          <p:nvPr/>
        </p:nvSpPr>
        <p:spPr>
          <a:xfrm>
            <a:off x="6187320" y="2751120"/>
            <a:ext cx="5193720" cy="31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b="0" lang="en-A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functions method to clean data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3" name="Picture 7" descr=""/>
          <p:cNvPicPr/>
          <p:nvPr/>
        </p:nvPicPr>
        <p:blipFill>
          <a:blip r:embed="rId1"/>
          <a:stretch/>
        </p:blipFill>
        <p:spPr>
          <a:xfrm>
            <a:off x="1239120" y="2448000"/>
            <a:ext cx="4232880" cy="336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AU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My Effort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818640" y="2222280"/>
            <a:ext cx="10553760" cy="36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43080" indent="-34236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b="0" lang="en-A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Hypothesis test (Q 7.3)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b="0" lang="en-A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Experience t-statistics and p-value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b="0" lang="en-A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Fail to reject the null hypothesis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Picture 4" descr=""/>
          <p:cNvPicPr/>
          <p:nvPr/>
        </p:nvPicPr>
        <p:blipFill>
          <a:blip r:embed="rId1"/>
          <a:stretch/>
        </p:blipFill>
        <p:spPr>
          <a:xfrm>
            <a:off x="4386600" y="2397600"/>
            <a:ext cx="7290000" cy="1523520"/>
          </a:xfrm>
          <a:prstGeom prst="rect">
            <a:avLst/>
          </a:prstGeom>
          <a:ln>
            <a:noFill/>
          </a:ln>
        </p:spPr>
      </p:pic>
      <p:pic>
        <p:nvPicPr>
          <p:cNvPr id="167" name="Picture 5" descr=""/>
          <p:cNvPicPr/>
          <p:nvPr/>
        </p:nvPicPr>
        <p:blipFill>
          <a:blip r:embed="rId2"/>
          <a:stretch/>
        </p:blipFill>
        <p:spPr>
          <a:xfrm>
            <a:off x="7562520" y="4097520"/>
            <a:ext cx="4114080" cy="251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AU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My Follow Up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818640" y="2222280"/>
            <a:ext cx="10553760" cy="36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343080" indent="-34236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b="0" lang="en-A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Explore more case of testing hypothesis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25d79"/>
              </a:buClr>
              <a:buFont typeface="Wingdings 2" charset="2"/>
              <a:buChar char=""/>
            </a:pPr>
            <a:r>
              <a:rPr b="0" lang="en-A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Explore Type I &amp; II Error 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810000" y="1773000"/>
            <a:ext cx="10560600" cy="188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THANK YOU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810000" y="5367240"/>
            <a:ext cx="1056060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264</TotalTime>
  <Application>LibreOffice/5.1.6.2$Linux_X86_64 LibreOffice_project/10m0$Build-2</Application>
  <Words>58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2019-04-06T09:19:51Z</dcterms:created>
  <dc:creator>Windows User</dc:creator>
  <dc:description/>
  <dc:language>en-AU</dc:language>
  <cp:lastModifiedBy/>
  <dcterms:modified xsi:type="dcterms:W3CDTF">2019-04-08T10:30:40Z</dcterms:modified>
  <cp:revision>11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