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89995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68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4C063-A511-C840-A925-99C270A9520A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3350" y="1143000"/>
            <a:ext cx="4051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8BF09-A33E-7948-B347-36BB8480B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467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03350" y="1143000"/>
            <a:ext cx="4051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8BF09-A33E-7948-B347-36BB8480B23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02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122363"/>
            <a:ext cx="7649607" cy="2387600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602038"/>
            <a:ext cx="6749654" cy="165576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869-DFFC-A94E-9723-E97FA96370D3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307-899E-064F-BF09-0BD8E54736C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869-DFFC-A94E-9723-E97FA96370D3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307-899E-064F-BF09-0BD8E54736C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65125"/>
            <a:ext cx="194052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365125"/>
            <a:ext cx="570908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869-DFFC-A94E-9723-E97FA96370D3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307-899E-064F-BF09-0BD8E54736C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869-DFFC-A94E-9723-E97FA96370D3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307-899E-064F-BF09-0BD8E54736C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709740"/>
            <a:ext cx="7762102" cy="285273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4589465"/>
            <a:ext cx="7762102" cy="150018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869-DFFC-A94E-9723-E97FA96370D3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307-899E-064F-BF09-0BD8E54736C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825625"/>
            <a:ext cx="382480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825625"/>
            <a:ext cx="382480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869-DFFC-A94E-9723-E97FA96370D3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307-899E-064F-BF09-0BD8E54736C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65127"/>
            <a:ext cx="776210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681163"/>
            <a:ext cx="3807226" cy="82391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505075"/>
            <a:ext cx="38072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681163"/>
            <a:ext cx="3825976" cy="82391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505075"/>
            <a:ext cx="382597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869-DFFC-A94E-9723-E97FA96370D3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307-899E-064F-BF09-0BD8E54736C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869-DFFC-A94E-9723-E97FA96370D3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307-899E-064F-BF09-0BD8E54736C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869-DFFC-A94E-9723-E97FA96370D3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307-899E-064F-BF09-0BD8E54736C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7200"/>
            <a:ext cx="2902585" cy="16002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987427"/>
            <a:ext cx="4556016" cy="487362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7400"/>
            <a:ext cx="2902585" cy="3811588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869-DFFC-A94E-9723-E97FA96370D3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307-899E-064F-BF09-0BD8E54736C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7200"/>
            <a:ext cx="2902585" cy="16002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987427"/>
            <a:ext cx="4556016" cy="487362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7400"/>
            <a:ext cx="2902585" cy="3811588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869-DFFC-A94E-9723-E97FA96370D3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307-899E-064F-BF09-0BD8E54736C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65127"/>
            <a:ext cx="77621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825625"/>
            <a:ext cx="77621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6356352"/>
            <a:ext cx="20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0D869-DFFC-A94E-9723-E97FA96370D3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6356352"/>
            <a:ext cx="3037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6356352"/>
            <a:ext cx="20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92307-899E-064F-BF09-0BD8E5473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26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267869" y="1479776"/>
            <a:ext cx="1409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6600"/>
              <a:t>…...</a:t>
            </a:r>
            <a:endParaRPr lang="en-GB" sz="66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1552250" y="423136"/>
            <a:ext cx="1678493" cy="3346100"/>
            <a:chOff x="1664313" y="745254"/>
            <a:chExt cx="1678493" cy="3346100"/>
          </a:xfrm>
        </p:grpSpPr>
        <p:sp>
          <p:nvSpPr>
            <p:cNvPr id="4" name="Rectangle 3"/>
            <p:cNvSpPr/>
            <p:nvPr/>
          </p:nvSpPr>
          <p:spPr>
            <a:xfrm>
              <a:off x="1664313" y="745254"/>
              <a:ext cx="1678493" cy="33461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46792" y="811687"/>
              <a:ext cx="1413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Computer #1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503559" y="1595838"/>
              <a:ext cx="0" cy="169226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125892" y="1247452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bdsim</a:t>
              </a:r>
              <a:endParaRPr lang="en-GB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230090" y="3337883"/>
              <a:ext cx="546938" cy="600213"/>
              <a:chOff x="2230090" y="3288100"/>
              <a:chExt cx="546938" cy="60021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2230090" y="3288100"/>
                <a:ext cx="546938" cy="600213"/>
              </a:xfrm>
              <a:prstGeom prst="roundRect">
                <a:avLst>
                  <a:gd name="adj" fmla="val 12319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5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230090" y="3354408"/>
                <a:ext cx="546938" cy="18913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/>
                  <a:t>FILE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073793" y="2594694"/>
              <a:ext cx="8595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bdskim</a:t>
              </a:r>
              <a:endParaRPr lang="en-GB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230090" y="1838064"/>
              <a:ext cx="546938" cy="600213"/>
              <a:chOff x="2230090" y="3288100"/>
              <a:chExt cx="546938" cy="600213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2230090" y="3288100"/>
                <a:ext cx="546938" cy="600213"/>
              </a:xfrm>
              <a:prstGeom prst="roundRect">
                <a:avLst>
                  <a:gd name="adj" fmla="val 12319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5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30090" y="3354408"/>
                <a:ext cx="546938" cy="18913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/>
                  <a:t>FILE</a:t>
                </a: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3442941" y="423136"/>
            <a:ext cx="1678493" cy="3346100"/>
            <a:chOff x="1664313" y="745254"/>
            <a:chExt cx="1678493" cy="3346100"/>
          </a:xfrm>
        </p:grpSpPr>
        <p:sp>
          <p:nvSpPr>
            <p:cNvPr id="58" name="Rectangle 57"/>
            <p:cNvSpPr/>
            <p:nvPr/>
          </p:nvSpPr>
          <p:spPr>
            <a:xfrm>
              <a:off x="1664313" y="745254"/>
              <a:ext cx="1678493" cy="33461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746792" y="811687"/>
              <a:ext cx="1413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Computer #2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2503559" y="1595838"/>
              <a:ext cx="0" cy="169226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125892" y="1247452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bdsim</a:t>
              </a:r>
              <a:endParaRPr lang="en-GB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2230090" y="3337883"/>
              <a:ext cx="546938" cy="600213"/>
              <a:chOff x="2230090" y="3288100"/>
              <a:chExt cx="546938" cy="600213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2230090" y="3288100"/>
                <a:ext cx="546938" cy="600213"/>
              </a:xfrm>
              <a:prstGeom prst="roundRect">
                <a:avLst>
                  <a:gd name="adj" fmla="val 12319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5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230090" y="3354408"/>
                <a:ext cx="546938" cy="18913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/>
                  <a:t>FILE</a:t>
                </a: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2073996" y="2594694"/>
              <a:ext cx="8595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bdskim</a:t>
              </a:r>
              <a:endParaRPr lang="en-GB" dirty="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230090" y="1838064"/>
              <a:ext cx="546938" cy="600213"/>
              <a:chOff x="2230090" y="3288100"/>
              <a:chExt cx="546938" cy="600213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2230090" y="3288100"/>
                <a:ext cx="546938" cy="600213"/>
              </a:xfrm>
              <a:prstGeom prst="roundRect">
                <a:avLst>
                  <a:gd name="adj" fmla="val 12319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5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230090" y="3354408"/>
                <a:ext cx="546938" cy="18913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/>
                  <a:t>FILE</a:t>
                </a: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5315909" y="423136"/>
            <a:ext cx="1678493" cy="3346100"/>
            <a:chOff x="1664313" y="745254"/>
            <a:chExt cx="1678493" cy="3346100"/>
          </a:xfrm>
        </p:grpSpPr>
        <p:sp>
          <p:nvSpPr>
            <p:cNvPr id="70" name="Rectangle 69"/>
            <p:cNvSpPr/>
            <p:nvPr/>
          </p:nvSpPr>
          <p:spPr>
            <a:xfrm>
              <a:off x="1664313" y="745254"/>
              <a:ext cx="1678493" cy="33461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46792" y="811687"/>
              <a:ext cx="1413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Computer #3</a:t>
              </a: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2503559" y="1595838"/>
              <a:ext cx="0" cy="169226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125892" y="1247452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bdsim</a:t>
              </a:r>
              <a:endParaRPr lang="en-GB" dirty="0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2230090" y="3337883"/>
              <a:ext cx="546938" cy="600213"/>
              <a:chOff x="2230090" y="3288100"/>
              <a:chExt cx="546938" cy="600213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2230090" y="3288100"/>
                <a:ext cx="546938" cy="600213"/>
              </a:xfrm>
              <a:prstGeom prst="roundRect">
                <a:avLst>
                  <a:gd name="adj" fmla="val 12319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5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230090" y="3354408"/>
                <a:ext cx="546938" cy="18913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/>
                  <a:t>FILE</a:t>
                </a: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2073996" y="2594694"/>
              <a:ext cx="8595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bdskim</a:t>
              </a:r>
              <a:endParaRPr lang="en-GB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2230090" y="1838064"/>
              <a:ext cx="546938" cy="600213"/>
              <a:chOff x="2230090" y="3288100"/>
              <a:chExt cx="546938" cy="600213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2230090" y="3288100"/>
                <a:ext cx="546938" cy="600213"/>
              </a:xfrm>
              <a:prstGeom prst="roundRect">
                <a:avLst>
                  <a:gd name="adj" fmla="val 12319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5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230090" y="3354408"/>
                <a:ext cx="546938" cy="18913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/>
                  <a:t>FILE</a:t>
                </a:r>
              </a:p>
            </p:txBody>
          </p:sp>
        </p:grpSp>
      </p:grpSp>
      <p:cxnSp>
        <p:nvCxnSpPr>
          <p:cNvPr id="88" name="Straight Arrow Connector 87"/>
          <p:cNvCxnSpPr/>
          <p:nvPr/>
        </p:nvCxnSpPr>
        <p:spPr>
          <a:xfrm>
            <a:off x="4306261" y="3887447"/>
            <a:ext cx="0" cy="113438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4555655" y="3887446"/>
            <a:ext cx="1611222" cy="113438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2397495" y="3908883"/>
            <a:ext cx="1611222" cy="113438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496314" y="5152737"/>
            <a:ext cx="15969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err="1"/>
              <a:t>bdsimCombine</a:t>
            </a:r>
            <a:endParaRPr lang="en-GB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4306261" y="5522070"/>
            <a:ext cx="0" cy="40421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4032792" y="5995508"/>
            <a:ext cx="546938" cy="600213"/>
            <a:chOff x="3901129" y="6084440"/>
            <a:chExt cx="546938" cy="600213"/>
          </a:xfrm>
        </p:grpSpPr>
        <p:sp>
          <p:nvSpPr>
            <p:cNvPr id="96" name="Rounded Rectangle 95"/>
            <p:cNvSpPr/>
            <p:nvPr/>
          </p:nvSpPr>
          <p:spPr>
            <a:xfrm>
              <a:off x="3901129" y="6084440"/>
              <a:ext cx="546938" cy="600213"/>
            </a:xfrm>
            <a:prstGeom prst="roundRect">
              <a:avLst>
                <a:gd name="adj" fmla="val 1231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5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901129" y="6163014"/>
              <a:ext cx="546938" cy="1891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/>
                <a:t>FILE</a:t>
              </a: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1928078" y="6095798"/>
            <a:ext cx="20363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err="1"/>
              <a:t>bdsim</a:t>
            </a:r>
            <a:r>
              <a:rPr lang="en-GB" dirty="0"/>
              <a:t> output result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20297" y="2915218"/>
            <a:ext cx="1037463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skimmed</a:t>
            </a:r>
          </a:p>
          <a:p>
            <a:pPr algn="ctr"/>
            <a:r>
              <a:rPr lang="en-GB" dirty="0" err="1"/>
              <a:t>bdsim</a:t>
            </a:r>
            <a:endParaRPr lang="en-GB" dirty="0"/>
          </a:p>
          <a:p>
            <a:pPr algn="ctr"/>
            <a:r>
              <a:rPr lang="en-GB" dirty="0"/>
              <a:t>output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79450" y="1515947"/>
            <a:ext cx="83548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/>
              <a:t>bdsim</a:t>
            </a:r>
            <a:endParaRPr lang="en-GB" dirty="0"/>
          </a:p>
          <a:p>
            <a:pPr algn="ctr"/>
            <a:r>
              <a:rPr lang="en-GB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0103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33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Nevay, Laurie</cp:lastModifiedBy>
  <cp:revision>6</cp:revision>
  <dcterms:created xsi:type="dcterms:W3CDTF">2018-02-04T17:12:40Z</dcterms:created>
  <dcterms:modified xsi:type="dcterms:W3CDTF">2021-01-17T18:28:23Z</dcterms:modified>
</cp:coreProperties>
</file>