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84"/>
  </p:normalViewPr>
  <p:slideViewPr>
    <p:cSldViewPr snapToGrid="0">
      <p:cViewPr>
        <p:scale>
          <a:sx n="105" d="100"/>
          <a:sy n="105" d="100"/>
        </p:scale>
        <p:origin x="3168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12312"/>
            <a:ext cx="4860131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323249"/>
            <a:ext cx="4860131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0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5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34133"/>
            <a:ext cx="1397288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34133"/>
            <a:ext cx="4110861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28091"/>
            <a:ext cx="558915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85991"/>
            <a:ext cx="558915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70664"/>
            <a:ext cx="2754074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70664"/>
            <a:ext cx="2754074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34133"/>
            <a:ext cx="5589151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617594"/>
            <a:ext cx="27414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920267"/>
            <a:ext cx="274141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617594"/>
            <a:ext cx="27549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920267"/>
            <a:ext cx="275491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6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2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62742"/>
            <a:ext cx="328058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33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62742"/>
            <a:ext cx="328058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34133"/>
            <a:ext cx="558915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70664"/>
            <a:ext cx="558915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E3EB-8761-9344-A936-99EE9027E3F5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0381-5B8F-4649-A89B-694413864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2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D198926-2B14-A4DD-DEB2-3F76C18E9F3D}"/>
              </a:ext>
            </a:extLst>
          </p:cNvPr>
          <p:cNvGrpSpPr/>
          <p:nvPr/>
        </p:nvGrpSpPr>
        <p:grpSpPr>
          <a:xfrm>
            <a:off x="76373" y="471264"/>
            <a:ext cx="2958248" cy="1576833"/>
            <a:chOff x="201441" y="1072687"/>
            <a:chExt cx="2958248" cy="17257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42D5AA-94F3-B8DE-52B2-5BE3AD23B6B8}"/>
                </a:ext>
              </a:extLst>
            </p:cNvPr>
            <p:cNvGrpSpPr/>
            <p:nvPr/>
          </p:nvGrpSpPr>
          <p:grpSpPr>
            <a:xfrm>
              <a:off x="201441" y="1072687"/>
              <a:ext cx="2958248" cy="1130646"/>
              <a:chOff x="201441" y="1072687"/>
              <a:chExt cx="2958248" cy="113064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D4EB1F-973F-272A-A855-4B2A052AB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577" y="1630689"/>
                <a:ext cx="7614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37BBE-4588-D557-D898-0602DAC70C5D}"/>
                  </a:ext>
                </a:extLst>
              </p:cNvPr>
              <p:cNvSpPr txBox="1"/>
              <p:nvPr/>
            </p:nvSpPr>
            <p:spPr>
              <a:xfrm>
                <a:off x="201441" y="1369079"/>
                <a:ext cx="542136" cy="57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𝜋</a:t>
                </a:r>
                <a:r>
                  <a:rPr lang="en-GB" sz="2800" baseline="30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2AEBECB-B76D-D89C-4A79-D6F57CE9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885" y="1673386"/>
                <a:ext cx="830647" cy="1736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1EE23-DF76-C4BB-D10C-6797946BA5E2}"/>
                  </a:ext>
                </a:extLst>
              </p:cNvPr>
              <p:cNvSpPr txBox="1"/>
              <p:nvPr/>
            </p:nvSpPr>
            <p:spPr>
              <a:xfrm>
                <a:off x="2361675" y="1072687"/>
                <a:ext cx="526106" cy="57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2800" baseline="30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B0E58-7039-9776-BED2-D9BEF8856B16}"/>
                  </a:ext>
                </a:extLst>
              </p:cNvPr>
              <p:cNvSpPr txBox="1"/>
              <p:nvPr/>
            </p:nvSpPr>
            <p:spPr>
              <a:xfrm>
                <a:off x="2361675" y="1630689"/>
                <a:ext cx="798014" cy="57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𝜈</a:t>
                </a:r>
                <a:r>
                  <a:rPr lang="en-GB" sz="28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endParaRPr lang="en-GB" sz="2800" baseline="-250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CDB5960-55E2-2FE2-7715-2919967C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5885" y="1412611"/>
                <a:ext cx="830647" cy="1736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0BC227-259C-B20B-B90D-E834547640ED}"/>
                </a:ext>
              </a:extLst>
            </p:cNvPr>
            <p:cNvSpPr txBox="1"/>
            <p:nvPr/>
          </p:nvSpPr>
          <p:spPr>
            <a:xfrm>
              <a:off x="709444" y="2394389"/>
              <a:ext cx="1232966" cy="4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99" dirty="0"/>
                <a:t>no splitting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2626B8-7120-BCE6-7B55-B3CE617436E7}"/>
              </a:ext>
            </a:extLst>
          </p:cNvPr>
          <p:cNvGrpSpPr/>
          <p:nvPr/>
        </p:nvGrpSpPr>
        <p:grpSpPr>
          <a:xfrm>
            <a:off x="3558503" y="317984"/>
            <a:ext cx="2958248" cy="1727464"/>
            <a:chOff x="3683571" y="919407"/>
            <a:chExt cx="2958248" cy="187591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25D65B2-0F6D-8BF9-2E30-19E74B3B52D7}"/>
                </a:ext>
              </a:extLst>
            </p:cNvPr>
            <p:cNvGrpSpPr/>
            <p:nvPr/>
          </p:nvGrpSpPr>
          <p:grpSpPr>
            <a:xfrm>
              <a:off x="3683571" y="919407"/>
              <a:ext cx="2958248" cy="1414135"/>
              <a:chOff x="3683571" y="919407"/>
              <a:chExt cx="2958248" cy="141413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7946A17-EDB1-94D0-78E8-F94F7E0D4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707" y="1630689"/>
                <a:ext cx="7614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53B38F-C5BA-A20B-C50C-DBD4DB54EB59}"/>
                  </a:ext>
                </a:extLst>
              </p:cNvPr>
              <p:cNvSpPr txBox="1"/>
              <p:nvPr/>
            </p:nvSpPr>
            <p:spPr>
              <a:xfrm>
                <a:off x="3683571" y="1369078"/>
                <a:ext cx="542136" cy="568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𝜋</a:t>
                </a:r>
                <a:r>
                  <a:rPr lang="en-GB" sz="2800" baseline="30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7BDD34D-54D7-3769-9095-052AE309D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8015" y="1673386"/>
                <a:ext cx="830647" cy="17369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43C81B-F208-AE57-7EF0-800F7C35EA40}"/>
                  </a:ext>
                </a:extLst>
              </p:cNvPr>
              <p:cNvSpPr txBox="1"/>
              <p:nvPr/>
            </p:nvSpPr>
            <p:spPr>
              <a:xfrm>
                <a:off x="5864752" y="1231186"/>
                <a:ext cx="330540" cy="30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1200" baseline="300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8DCEF2-4B29-5BEA-1703-E6E8911971F5}"/>
                  </a:ext>
                </a:extLst>
              </p:cNvPr>
              <p:cNvSpPr txBox="1"/>
              <p:nvPr/>
            </p:nvSpPr>
            <p:spPr>
              <a:xfrm>
                <a:off x="5843805" y="1630689"/>
                <a:ext cx="798014" cy="568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𝜈</a:t>
                </a:r>
                <a:r>
                  <a:rPr lang="en-GB" sz="2800" baseline="-2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endParaRPr lang="en-GB" sz="2800" baseline="-250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AD0A037-7B7B-713B-65B7-CAD8685D4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8015" y="1412611"/>
                <a:ext cx="830647" cy="17369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BCA882F-A053-5B4C-5982-9E46CC75F0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2964" y="1330839"/>
                <a:ext cx="678376" cy="2490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F2788F4-F9BD-4A66-ABB7-1DC524521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3741" y="1321239"/>
                <a:ext cx="380750" cy="260797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A6AE2C8-523E-3E84-0390-50A22748D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3741" y="1558696"/>
                <a:ext cx="725430" cy="21106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483FDBD-8DF7-9F1D-1237-3BBA28ECF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036" y="1579018"/>
                <a:ext cx="521914" cy="78263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9F7807-3DD1-D5D0-2D44-29231A4B809E}"/>
                  </a:ext>
                </a:extLst>
              </p:cNvPr>
              <p:cNvSpPr txBox="1"/>
              <p:nvPr/>
            </p:nvSpPr>
            <p:spPr>
              <a:xfrm>
                <a:off x="5660800" y="1089926"/>
                <a:ext cx="330540" cy="30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1200" baseline="300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4DFAB2-CE39-17CB-9E2E-0A3F70A5669E}"/>
                  </a:ext>
                </a:extLst>
              </p:cNvPr>
              <p:cNvSpPr txBox="1"/>
              <p:nvPr/>
            </p:nvSpPr>
            <p:spPr>
              <a:xfrm>
                <a:off x="5370882" y="1072686"/>
                <a:ext cx="330540" cy="30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1200" baseline="300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B8C240-1ECB-75A3-D8F2-0E3EE9F52B28}"/>
                  </a:ext>
                </a:extLst>
              </p:cNvPr>
              <p:cNvSpPr txBox="1"/>
              <p:nvPr/>
            </p:nvSpPr>
            <p:spPr>
              <a:xfrm>
                <a:off x="5719026" y="1399564"/>
                <a:ext cx="330540" cy="30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1200" baseline="300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708AE4-8748-2FC0-C05B-A8E32A194A54}"/>
                  </a:ext>
                </a:extLst>
              </p:cNvPr>
              <p:cNvSpPr txBox="1"/>
              <p:nvPr/>
            </p:nvSpPr>
            <p:spPr>
              <a:xfrm>
                <a:off x="5513303" y="1527174"/>
                <a:ext cx="330540" cy="30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𝜇</a:t>
                </a:r>
                <a:r>
                  <a:rPr lang="en-GB" sz="1200" baseline="300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+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3CFD62-8826-EDC7-82FC-CFC263551AC7}"/>
                  </a:ext>
                </a:extLst>
              </p:cNvPr>
              <p:cNvSpPr txBox="1"/>
              <p:nvPr/>
            </p:nvSpPr>
            <p:spPr>
              <a:xfrm>
                <a:off x="5678572" y="919407"/>
                <a:ext cx="572593" cy="25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>
                    <a:solidFill>
                      <a:schemeClr val="bg1">
                        <a:lumMod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 = 1/5</a:t>
                </a:r>
                <a:endParaRPr lang="en-GB" sz="900" baseline="30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7242C8-9C1B-C7BC-05F5-0A10BD45303F}"/>
                  </a:ext>
                </a:extLst>
              </p:cNvPr>
              <p:cNvSpPr txBox="1"/>
              <p:nvPr/>
            </p:nvSpPr>
            <p:spPr>
              <a:xfrm>
                <a:off x="5839773" y="2082874"/>
                <a:ext cx="470000" cy="25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 = 1</a:t>
                </a:r>
                <a:endParaRPr lang="en-GB" sz="900" baseline="30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7893B7-4F69-79C2-E147-5A519A0002A9}"/>
                  </a:ext>
                </a:extLst>
              </p:cNvPr>
              <p:cNvSpPr txBox="1"/>
              <p:nvPr/>
            </p:nvSpPr>
            <p:spPr>
              <a:xfrm>
                <a:off x="3683571" y="1731666"/>
                <a:ext cx="470000" cy="25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 = 1</a:t>
                </a:r>
                <a:endParaRPr lang="en-GB" sz="900" baseline="30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00E704-8C9B-6C1D-DC4C-AD478F968528}"/>
                </a:ext>
              </a:extLst>
            </p:cNvPr>
            <p:cNvSpPr txBox="1"/>
            <p:nvPr/>
          </p:nvSpPr>
          <p:spPr>
            <a:xfrm>
              <a:off x="4349786" y="2394389"/>
              <a:ext cx="1274644" cy="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99" dirty="0"/>
                <a:t>splitting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8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32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James Nevay</dc:creator>
  <cp:lastModifiedBy>Laurence James Nevay</cp:lastModifiedBy>
  <cp:revision>2</cp:revision>
  <dcterms:created xsi:type="dcterms:W3CDTF">2023-05-05T13:06:54Z</dcterms:created>
  <dcterms:modified xsi:type="dcterms:W3CDTF">2023-05-05T13:31:41Z</dcterms:modified>
</cp:coreProperties>
</file>