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92003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/>
    <p:restoredTop sz="94667"/>
  </p:normalViewPr>
  <p:slideViewPr>
    <p:cSldViewPr snapToGrid="0" snapToObjects="1">
      <p:cViewPr>
        <p:scale>
          <a:sx n="219" d="100"/>
          <a:sy n="219" d="100"/>
        </p:scale>
        <p:origin x="3688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2BC4F-1D7E-E446-A05B-6745B7096E59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9869-CCCA-FA4E-94F1-039F35CE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0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1pPr>
    <a:lvl2pPr marL="302392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2pPr>
    <a:lvl3pPr marL="604784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3pPr>
    <a:lvl4pPr marL="907176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4pPr>
    <a:lvl5pPr marL="1209568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5pPr>
    <a:lvl6pPr marL="1511960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6pPr>
    <a:lvl7pPr marL="1814352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7pPr>
    <a:lvl8pPr marL="2116745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8pPr>
    <a:lvl9pPr marL="2419137" algn="l" defTabSz="604784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C9869-CCCA-FA4E-94F1-039F35CE2C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8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647957"/>
            <a:ext cx="5940029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079510"/>
            <a:ext cx="5940029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10792"/>
            <a:ext cx="1707758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10792"/>
            <a:ext cx="5024274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87058"/>
            <a:ext cx="6831033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649565"/>
            <a:ext cx="6831033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053960"/>
            <a:ext cx="3366016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053960"/>
            <a:ext cx="3366016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0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10792"/>
            <a:ext cx="6831033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970560"/>
            <a:ext cx="335054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446217"/>
            <a:ext cx="3350547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970560"/>
            <a:ext cx="336704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446217"/>
            <a:ext cx="3367048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63948"/>
            <a:ext cx="255441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70055"/>
            <a:ext cx="4009519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87768"/>
            <a:ext cx="255441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23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63948"/>
            <a:ext cx="255441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70055"/>
            <a:ext cx="4009519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87768"/>
            <a:ext cx="255441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10792"/>
            <a:ext cx="683103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053960"/>
            <a:ext cx="683103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669615"/>
            <a:ext cx="178200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3AE2-E8B9-0249-9BE1-EAE4E599B2B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669615"/>
            <a:ext cx="267301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669615"/>
            <a:ext cx="178200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2540-9819-CE49-8D7D-36A0FB27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3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F1C8907A-4158-1C4C-A911-74F480CE4BB2}"/>
              </a:ext>
            </a:extLst>
          </p:cNvPr>
          <p:cNvSpPr/>
          <p:nvPr/>
        </p:nvSpPr>
        <p:spPr>
          <a:xfrm>
            <a:off x="1531651" y="91899"/>
            <a:ext cx="6258532" cy="1974128"/>
          </a:xfrm>
          <a:custGeom>
            <a:avLst/>
            <a:gdLst>
              <a:gd name="connsiteX0" fmla="*/ 0 w 6707830"/>
              <a:gd name="connsiteY0" fmla="*/ 643124 h 2252683"/>
              <a:gd name="connsiteX1" fmla="*/ 2891641 w 6707830"/>
              <a:gd name="connsiteY1" fmla="*/ 655000 h 2252683"/>
              <a:gd name="connsiteX2" fmla="*/ 3295402 w 6707830"/>
              <a:gd name="connsiteY2" fmla="*/ 714376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91641 w 6707830"/>
              <a:gd name="connsiteY1" fmla="*/ 655000 h 2252683"/>
              <a:gd name="connsiteX2" fmla="*/ 3362077 w 6707830"/>
              <a:gd name="connsiteY2" fmla="*/ 714376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91641 w 6707830"/>
              <a:gd name="connsiteY1" fmla="*/ 655000 h 2252683"/>
              <a:gd name="connsiteX2" fmla="*/ 3362077 w 6707830"/>
              <a:gd name="connsiteY2" fmla="*/ 714376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362077 w 6707830"/>
              <a:gd name="connsiteY2" fmla="*/ 714376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362077 w 6707830"/>
              <a:gd name="connsiteY2" fmla="*/ 714376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441452 w 6707830"/>
              <a:gd name="connsiteY2" fmla="*/ 717551 h 2252683"/>
              <a:gd name="connsiteX3" fmla="*/ 3966358 w 6707830"/>
              <a:gd name="connsiteY3" fmla="*/ 886568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441452 w 6707830"/>
              <a:gd name="connsiteY2" fmla="*/ 717551 h 2252683"/>
              <a:gd name="connsiteX3" fmla="*/ 4013983 w 6707830"/>
              <a:gd name="connsiteY3" fmla="*/ 896093 h 2252683"/>
              <a:gd name="connsiteX4" fmla="*/ 4726379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441452 w 6707830"/>
              <a:gd name="connsiteY2" fmla="*/ 717551 h 2252683"/>
              <a:gd name="connsiteX3" fmla="*/ 4013983 w 6707830"/>
              <a:gd name="connsiteY3" fmla="*/ 896093 h 2252683"/>
              <a:gd name="connsiteX4" fmla="*/ 4742254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441452 w 6707830"/>
              <a:gd name="connsiteY2" fmla="*/ 717551 h 2252683"/>
              <a:gd name="connsiteX3" fmla="*/ 4013983 w 6707830"/>
              <a:gd name="connsiteY3" fmla="*/ 896093 h 2252683"/>
              <a:gd name="connsiteX4" fmla="*/ 4742254 w 6707830"/>
              <a:gd name="connsiteY4" fmla="*/ 1308142 h 2252683"/>
              <a:gd name="connsiteX5" fmla="*/ 5343896 w 6707830"/>
              <a:gd name="connsiteY5" fmla="*/ 1854407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43124 h 2252683"/>
              <a:gd name="connsiteX1" fmla="*/ 2837666 w 6707830"/>
              <a:gd name="connsiteY1" fmla="*/ 655000 h 2252683"/>
              <a:gd name="connsiteX2" fmla="*/ 3441452 w 6707830"/>
              <a:gd name="connsiteY2" fmla="*/ 717551 h 2252683"/>
              <a:gd name="connsiteX3" fmla="*/ 4013983 w 6707830"/>
              <a:gd name="connsiteY3" fmla="*/ 896093 h 2252683"/>
              <a:gd name="connsiteX4" fmla="*/ 4742254 w 6707830"/>
              <a:gd name="connsiteY4" fmla="*/ 1308142 h 2252683"/>
              <a:gd name="connsiteX5" fmla="*/ 5340721 w 6707830"/>
              <a:gd name="connsiteY5" fmla="*/ 1882982 h 2252683"/>
              <a:gd name="connsiteX6" fmla="*/ 5539839 w 6707830"/>
              <a:gd name="connsiteY6" fmla="*/ 2133478 h 2252683"/>
              <a:gd name="connsiteX7" fmla="*/ 5533901 w 6707830"/>
              <a:gd name="connsiteY7" fmla="*/ 2127540 h 2252683"/>
              <a:gd name="connsiteX8" fmla="*/ 6210795 w 6707830"/>
              <a:gd name="connsiteY8" fmla="*/ 2133478 h 2252683"/>
              <a:gd name="connsiteX9" fmla="*/ 6210795 w 6707830"/>
              <a:gd name="connsiteY9" fmla="*/ 2133478 h 2252683"/>
              <a:gd name="connsiteX10" fmla="*/ 6264234 w 6707830"/>
              <a:gd name="connsiteY10" fmla="*/ 2139415 h 2252683"/>
              <a:gd name="connsiteX11" fmla="*/ 6258296 w 6707830"/>
              <a:gd name="connsiteY11" fmla="*/ 2097852 h 2252683"/>
              <a:gd name="connsiteX12" fmla="*/ 6240483 w 6707830"/>
              <a:gd name="connsiteY12" fmla="*/ 185924 h 2252683"/>
              <a:gd name="connsiteX13" fmla="*/ 0 w 6707830"/>
              <a:gd name="connsiteY13" fmla="*/ 179987 h 2252683"/>
              <a:gd name="connsiteX0" fmla="*/ 0 w 6707830"/>
              <a:gd name="connsiteY0" fmla="*/ 603297 h 2212856"/>
              <a:gd name="connsiteX1" fmla="*/ 2837666 w 6707830"/>
              <a:gd name="connsiteY1" fmla="*/ 615173 h 2212856"/>
              <a:gd name="connsiteX2" fmla="*/ 3441452 w 6707830"/>
              <a:gd name="connsiteY2" fmla="*/ 677724 h 2212856"/>
              <a:gd name="connsiteX3" fmla="*/ 4013983 w 6707830"/>
              <a:gd name="connsiteY3" fmla="*/ 856266 h 2212856"/>
              <a:gd name="connsiteX4" fmla="*/ 4742254 w 6707830"/>
              <a:gd name="connsiteY4" fmla="*/ 1268315 h 2212856"/>
              <a:gd name="connsiteX5" fmla="*/ 5340721 w 6707830"/>
              <a:gd name="connsiteY5" fmla="*/ 1843155 h 2212856"/>
              <a:gd name="connsiteX6" fmla="*/ 5539839 w 6707830"/>
              <a:gd name="connsiteY6" fmla="*/ 2093651 h 2212856"/>
              <a:gd name="connsiteX7" fmla="*/ 5533901 w 6707830"/>
              <a:gd name="connsiteY7" fmla="*/ 2087713 h 2212856"/>
              <a:gd name="connsiteX8" fmla="*/ 6210795 w 6707830"/>
              <a:gd name="connsiteY8" fmla="*/ 2093651 h 2212856"/>
              <a:gd name="connsiteX9" fmla="*/ 6210795 w 6707830"/>
              <a:gd name="connsiteY9" fmla="*/ 2093651 h 2212856"/>
              <a:gd name="connsiteX10" fmla="*/ 6264234 w 6707830"/>
              <a:gd name="connsiteY10" fmla="*/ 2099588 h 2212856"/>
              <a:gd name="connsiteX11" fmla="*/ 6258296 w 6707830"/>
              <a:gd name="connsiteY11" fmla="*/ 2058025 h 2212856"/>
              <a:gd name="connsiteX12" fmla="*/ 6240483 w 6707830"/>
              <a:gd name="connsiteY12" fmla="*/ 146097 h 2212856"/>
              <a:gd name="connsiteX13" fmla="*/ 0 w 6707830"/>
              <a:gd name="connsiteY13" fmla="*/ 140160 h 2212856"/>
              <a:gd name="connsiteX0" fmla="*/ 0 w 6707830"/>
              <a:gd name="connsiteY0" fmla="*/ 467080 h 2076639"/>
              <a:gd name="connsiteX1" fmla="*/ 2837666 w 6707830"/>
              <a:gd name="connsiteY1" fmla="*/ 478956 h 2076639"/>
              <a:gd name="connsiteX2" fmla="*/ 3441452 w 6707830"/>
              <a:gd name="connsiteY2" fmla="*/ 541507 h 2076639"/>
              <a:gd name="connsiteX3" fmla="*/ 4013983 w 6707830"/>
              <a:gd name="connsiteY3" fmla="*/ 720049 h 2076639"/>
              <a:gd name="connsiteX4" fmla="*/ 4742254 w 6707830"/>
              <a:gd name="connsiteY4" fmla="*/ 1132098 h 2076639"/>
              <a:gd name="connsiteX5" fmla="*/ 5340721 w 6707830"/>
              <a:gd name="connsiteY5" fmla="*/ 1706938 h 2076639"/>
              <a:gd name="connsiteX6" fmla="*/ 5539839 w 6707830"/>
              <a:gd name="connsiteY6" fmla="*/ 1957434 h 2076639"/>
              <a:gd name="connsiteX7" fmla="*/ 5533901 w 6707830"/>
              <a:gd name="connsiteY7" fmla="*/ 1951496 h 2076639"/>
              <a:gd name="connsiteX8" fmla="*/ 6210795 w 6707830"/>
              <a:gd name="connsiteY8" fmla="*/ 1957434 h 2076639"/>
              <a:gd name="connsiteX9" fmla="*/ 6210795 w 6707830"/>
              <a:gd name="connsiteY9" fmla="*/ 1957434 h 2076639"/>
              <a:gd name="connsiteX10" fmla="*/ 6264234 w 6707830"/>
              <a:gd name="connsiteY10" fmla="*/ 1963371 h 2076639"/>
              <a:gd name="connsiteX11" fmla="*/ 6258296 w 6707830"/>
              <a:gd name="connsiteY11" fmla="*/ 1921808 h 2076639"/>
              <a:gd name="connsiteX12" fmla="*/ 6240483 w 6707830"/>
              <a:gd name="connsiteY12" fmla="*/ 9880 h 2076639"/>
              <a:gd name="connsiteX13" fmla="*/ 0 w 6707830"/>
              <a:gd name="connsiteY13" fmla="*/ 3943 h 2076639"/>
              <a:gd name="connsiteX0" fmla="*/ 0 w 6267218"/>
              <a:gd name="connsiteY0" fmla="*/ 467080 h 2076639"/>
              <a:gd name="connsiteX1" fmla="*/ 2837666 w 6267218"/>
              <a:gd name="connsiteY1" fmla="*/ 478956 h 2076639"/>
              <a:gd name="connsiteX2" fmla="*/ 3441452 w 6267218"/>
              <a:gd name="connsiteY2" fmla="*/ 541507 h 2076639"/>
              <a:gd name="connsiteX3" fmla="*/ 4013983 w 6267218"/>
              <a:gd name="connsiteY3" fmla="*/ 720049 h 2076639"/>
              <a:gd name="connsiteX4" fmla="*/ 4742254 w 6267218"/>
              <a:gd name="connsiteY4" fmla="*/ 1132098 h 2076639"/>
              <a:gd name="connsiteX5" fmla="*/ 5340721 w 6267218"/>
              <a:gd name="connsiteY5" fmla="*/ 1706938 h 2076639"/>
              <a:gd name="connsiteX6" fmla="*/ 5539839 w 6267218"/>
              <a:gd name="connsiteY6" fmla="*/ 1957434 h 2076639"/>
              <a:gd name="connsiteX7" fmla="*/ 5533901 w 6267218"/>
              <a:gd name="connsiteY7" fmla="*/ 1951496 h 2076639"/>
              <a:gd name="connsiteX8" fmla="*/ 6210795 w 6267218"/>
              <a:gd name="connsiteY8" fmla="*/ 1957434 h 2076639"/>
              <a:gd name="connsiteX9" fmla="*/ 6210795 w 6267218"/>
              <a:gd name="connsiteY9" fmla="*/ 1957434 h 2076639"/>
              <a:gd name="connsiteX10" fmla="*/ 6264234 w 6267218"/>
              <a:gd name="connsiteY10" fmla="*/ 1963371 h 2076639"/>
              <a:gd name="connsiteX11" fmla="*/ 6258296 w 6267218"/>
              <a:gd name="connsiteY11" fmla="*/ 1921808 h 2076639"/>
              <a:gd name="connsiteX12" fmla="*/ 6240483 w 6267218"/>
              <a:gd name="connsiteY12" fmla="*/ 9880 h 2076639"/>
              <a:gd name="connsiteX13" fmla="*/ 0 w 6267218"/>
              <a:gd name="connsiteY13" fmla="*/ 3943 h 2076639"/>
              <a:gd name="connsiteX0" fmla="*/ 0 w 6262287"/>
              <a:gd name="connsiteY0" fmla="*/ 467080 h 2072019"/>
              <a:gd name="connsiteX1" fmla="*/ 2837666 w 6262287"/>
              <a:gd name="connsiteY1" fmla="*/ 478956 h 2072019"/>
              <a:gd name="connsiteX2" fmla="*/ 3441452 w 6262287"/>
              <a:gd name="connsiteY2" fmla="*/ 541507 h 2072019"/>
              <a:gd name="connsiteX3" fmla="*/ 4013983 w 6262287"/>
              <a:gd name="connsiteY3" fmla="*/ 720049 h 2072019"/>
              <a:gd name="connsiteX4" fmla="*/ 4742254 w 6262287"/>
              <a:gd name="connsiteY4" fmla="*/ 1132098 h 2072019"/>
              <a:gd name="connsiteX5" fmla="*/ 5340721 w 6262287"/>
              <a:gd name="connsiteY5" fmla="*/ 1706938 h 2072019"/>
              <a:gd name="connsiteX6" fmla="*/ 5539839 w 6262287"/>
              <a:gd name="connsiteY6" fmla="*/ 1957434 h 2072019"/>
              <a:gd name="connsiteX7" fmla="*/ 5533901 w 6262287"/>
              <a:gd name="connsiteY7" fmla="*/ 1951496 h 2072019"/>
              <a:gd name="connsiteX8" fmla="*/ 6210795 w 6262287"/>
              <a:gd name="connsiteY8" fmla="*/ 1957434 h 2072019"/>
              <a:gd name="connsiteX9" fmla="*/ 6210795 w 6262287"/>
              <a:gd name="connsiteY9" fmla="*/ 1957434 h 2072019"/>
              <a:gd name="connsiteX10" fmla="*/ 6257884 w 6262287"/>
              <a:gd name="connsiteY10" fmla="*/ 1950671 h 2072019"/>
              <a:gd name="connsiteX11" fmla="*/ 6258296 w 6262287"/>
              <a:gd name="connsiteY11" fmla="*/ 1921808 h 2072019"/>
              <a:gd name="connsiteX12" fmla="*/ 6240483 w 6262287"/>
              <a:gd name="connsiteY12" fmla="*/ 9880 h 2072019"/>
              <a:gd name="connsiteX13" fmla="*/ 0 w 6262287"/>
              <a:gd name="connsiteY13" fmla="*/ 3943 h 2072019"/>
              <a:gd name="connsiteX0" fmla="*/ 0 w 6258296"/>
              <a:gd name="connsiteY0" fmla="*/ 467080 h 2074458"/>
              <a:gd name="connsiteX1" fmla="*/ 2837666 w 6258296"/>
              <a:gd name="connsiteY1" fmla="*/ 478956 h 2074458"/>
              <a:gd name="connsiteX2" fmla="*/ 3441452 w 6258296"/>
              <a:gd name="connsiteY2" fmla="*/ 541507 h 2074458"/>
              <a:gd name="connsiteX3" fmla="*/ 4013983 w 6258296"/>
              <a:gd name="connsiteY3" fmla="*/ 720049 h 2074458"/>
              <a:gd name="connsiteX4" fmla="*/ 4742254 w 6258296"/>
              <a:gd name="connsiteY4" fmla="*/ 1132098 h 2074458"/>
              <a:gd name="connsiteX5" fmla="*/ 5340721 w 6258296"/>
              <a:gd name="connsiteY5" fmla="*/ 1706938 h 2074458"/>
              <a:gd name="connsiteX6" fmla="*/ 5539839 w 6258296"/>
              <a:gd name="connsiteY6" fmla="*/ 1957434 h 2074458"/>
              <a:gd name="connsiteX7" fmla="*/ 5533901 w 6258296"/>
              <a:gd name="connsiteY7" fmla="*/ 1951496 h 2074458"/>
              <a:gd name="connsiteX8" fmla="*/ 6210795 w 6258296"/>
              <a:gd name="connsiteY8" fmla="*/ 1957434 h 2074458"/>
              <a:gd name="connsiteX9" fmla="*/ 6210795 w 6258296"/>
              <a:gd name="connsiteY9" fmla="*/ 1957434 h 2074458"/>
              <a:gd name="connsiteX10" fmla="*/ 6258296 w 6258296"/>
              <a:gd name="connsiteY10" fmla="*/ 1921808 h 2074458"/>
              <a:gd name="connsiteX11" fmla="*/ 6240483 w 6258296"/>
              <a:gd name="connsiteY11" fmla="*/ 9880 h 2074458"/>
              <a:gd name="connsiteX12" fmla="*/ 0 w 6258296"/>
              <a:gd name="connsiteY12" fmla="*/ 3943 h 2074458"/>
              <a:gd name="connsiteX0" fmla="*/ 0 w 6258532"/>
              <a:gd name="connsiteY0" fmla="*/ 467080 h 1974128"/>
              <a:gd name="connsiteX1" fmla="*/ 2837666 w 6258532"/>
              <a:gd name="connsiteY1" fmla="*/ 478956 h 1974128"/>
              <a:gd name="connsiteX2" fmla="*/ 3441452 w 6258532"/>
              <a:gd name="connsiteY2" fmla="*/ 541507 h 1974128"/>
              <a:gd name="connsiteX3" fmla="*/ 4013983 w 6258532"/>
              <a:gd name="connsiteY3" fmla="*/ 720049 h 1974128"/>
              <a:gd name="connsiteX4" fmla="*/ 4742254 w 6258532"/>
              <a:gd name="connsiteY4" fmla="*/ 1132098 h 1974128"/>
              <a:gd name="connsiteX5" fmla="*/ 5340721 w 6258532"/>
              <a:gd name="connsiteY5" fmla="*/ 1706938 h 1974128"/>
              <a:gd name="connsiteX6" fmla="*/ 5539839 w 6258532"/>
              <a:gd name="connsiteY6" fmla="*/ 1957434 h 1974128"/>
              <a:gd name="connsiteX7" fmla="*/ 5533901 w 6258532"/>
              <a:gd name="connsiteY7" fmla="*/ 1951496 h 1974128"/>
              <a:gd name="connsiteX8" fmla="*/ 6210795 w 6258532"/>
              <a:gd name="connsiteY8" fmla="*/ 1957434 h 1974128"/>
              <a:gd name="connsiteX9" fmla="*/ 6210795 w 6258532"/>
              <a:gd name="connsiteY9" fmla="*/ 1957434 h 1974128"/>
              <a:gd name="connsiteX10" fmla="*/ 6258296 w 6258532"/>
              <a:gd name="connsiteY10" fmla="*/ 1921808 h 1974128"/>
              <a:gd name="connsiteX11" fmla="*/ 6240483 w 6258532"/>
              <a:gd name="connsiteY11" fmla="*/ 9880 h 1974128"/>
              <a:gd name="connsiteX12" fmla="*/ 0 w 6258532"/>
              <a:gd name="connsiteY12" fmla="*/ 3943 h 19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58532" h="1974128">
                <a:moveTo>
                  <a:pt x="0" y="467080"/>
                </a:moveTo>
                <a:lnTo>
                  <a:pt x="2837666" y="478956"/>
                </a:lnTo>
                <a:cubicBezTo>
                  <a:pt x="3383725" y="519406"/>
                  <a:pt x="3245399" y="501325"/>
                  <a:pt x="3441452" y="541507"/>
                </a:cubicBezTo>
                <a:cubicBezTo>
                  <a:pt x="3637505" y="581689"/>
                  <a:pt x="3797183" y="621617"/>
                  <a:pt x="4013983" y="720049"/>
                </a:cubicBezTo>
                <a:cubicBezTo>
                  <a:pt x="4230783" y="818481"/>
                  <a:pt x="4521131" y="967617"/>
                  <a:pt x="4742254" y="1132098"/>
                </a:cubicBezTo>
                <a:cubicBezTo>
                  <a:pt x="4963377" y="1296579"/>
                  <a:pt x="5207790" y="1569382"/>
                  <a:pt x="5340721" y="1706938"/>
                </a:cubicBezTo>
                <a:cubicBezTo>
                  <a:pt x="5473652" y="1844494"/>
                  <a:pt x="5507642" y="1916674"/>
                  <a:pt x="5539839" y="1957434"/>
                </a:cubicBezTo>
                <a:cubicBezTo>
                  <a:pt x="5572036" y="1998194"/>
                  <a:pt x="5533901" y="1951496"/>
                  <a:pt x="5533901" y="1951496"/>
                </a:cubicBezTo>
                <a:lnTo>
                  <a:pt x="6210795" y="1957434"/>
                </a:lnTo>
                <a:lnTo>
                  <a:pt x="6210795" y="1957434"/>
                </a:lnTo>
                <a:cubicBezTo>
                  <a:pt x="6218712" y="1951496"/>
                  <a:pt x="6256523" y="1957475"/>
                  <a:pt x="6258296" y="1921808"/>
                </a:cubicBezTo>
                <a:cubicBezTo>
                  <a:pt x="6260069" y="1886141"/>
                  <a:pt x="6251657" y="875624"/>
                  <a:pt x="6240483" y="9880"/>
                </a:cubicBezTo>
                <a:cubicBezTo>
                  <a:pt x="6067384" y="7736"/>
                  <a:pt x="2617767" y="-6861"/>
                  <a:pt x="0" y="3943"/>
                </a:cubicBezTo>
              </a:path>
            </a:pathLst>
          </a:custGeom>
          <a:solidFill>
            <a:srgbClr val="BF9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9D61CE7-E943-D44B-B161-D0CD205F11EB}"/>
              </a:ext>
            </a:extLst>
          </p:cNvPr>
          <p:cNvSpPr/>
          <p:nvPr/>
        </p:nvSpPr>
        <p:spPr>
          <a:xfrm>
            <a:off x="1513006" y="1551365"/>
            <a:ext cx="5332300" cy="1652278"/>
          </a:xfrm>
          <a:custGeom>
            <a:avLst/>
            <a:gdLst>
              <a:gd name="connsiteX0" fmla="*/ 0 w 5391765"/>
              <a:gd name="connsiteY0" fmla="*/ 0 h 1647217"/>
              <a:gd name="connsiteX1" fmla="*/ 2373549 w 5391765"/>
              <a:gd name="connsiteY1" fmla="*/ 19455 h 1647217"/>
              <a:gd name="connsiteX2" fmla="*/ 2846962 w 5391765"/>
              <a:gd name="connsiteY2" fmla="*/ 6485 h 1647217"/>
              <a:gd name="connsiteX3" fmla="*/ 3540868 w 5391765"/>
              <a:gd name="connsiteY3" fmla="*/ 97276 h 1647217"/>
              <a:gd name="connsiteX4" fmla="*/ 4260715 w 5391765"/>
              <a:gd name="connsiteY4" fmla="*/ 428017 h 1647217"/>
              <a:gd name="connsiteX5" fmla="*/ 4896255 w 5391765"/>
              <a:gd name="connsiteY5" fmla="*/ 940340 h 1647217"/>
              <a:gd name="connsiteX6" fmla="*/ 5337242 w 5391765"/>
              <a:gd name="connsiteY6" fmla="*/ 1536970 h 1647217"/>
              <a:gd name="connsiteX7" fmla="*/ 5382638 w 5391765"/>
              <a:gd name="connsiteY7" fmla="*/ 1588851 h 1647217"/>
              <a:gd name="connsiteX8" fmla="*/ 5389123 w 5391765"/>
              <a:gd name="connsiteY8" fmla="*/ 1640731 h 1647217"/>
              <a:gd name="connsiteX9" fmla="*/ 5350213 w 5391765"/>
              <a:gd name="connsiteY9" fmla="*/ 1634246 h 1647217"/>
              <a:gd name="connsiteX10" fmla="*/ 64851 w 5391765"/>
              <a:gd name="connsiteY10" fmla="*/ 1647217 h 1647217"/>
              <a:gd name="connsiteX0" fmla="*/ 0 w 5331424"/>
              <a:gd name="connsiteY0" fmla="*/ 0 h 1647217"/>
              <a:gd name="connsiteX1" fmla="*/ 2313208 w 5331424"/>
              <a:gd name="connsiteY1" fmla="*/ 19455 h 1647217"/>
              <a:gd name="connsiteX2" fmla="*/ 2786621 w 5331424"/>
              <a:gd name="connsiteY2" fmla="*/ 6485 h 1647217"/>
              <a:gd name="connsiteX3" fmla="*/ 3480527 w 5331424"/>
              <a:gd name="connsiteY3" fmla="*/ 97276 h 1647217"/>
              <a:gd name="connsiteX4" fmla="*/ 4200374 w 5331424"/>
              <a:gd name="connsiteY4" fmla="*/ 428017 h 1647217"/>
              <a:gd name="connsiteX5" fmla="*/ 4835914 w 5331424"/>
              <a:gd name="connsiteY5" fmla="*/ 940340 h 1647217"/>
              <a:gd name="connsiteX6" fmla="*/ 5276901 w 5331424"/>
              <a:gd name="connsiteY6" fmla="*/ 1536970 h 1647217"/>
              <a:gd name="connsiteX7" fmla="*/ 5322297 w 5331424"/>
              <a:gd name="connsiteY7" fmla="*/ 1588851 h 1647217"/>
              <a:gd name="connsiteX8" fmla="*/ 5328782 w 5331424"/>
              <a:gd name="connsiteY8" fmla="*/ 1640731 h 1647217"/>
              <a:gd name="connsiteX9" fmla="*/ 5289872 w 5331424"/>
              <a:gd name="connsiteY9" fmla="*/ 1634246 h 1647217"/>
              <a:gd name="connsiteX10" fmla="*/ 4510 w 5331424"/>
              <a:gd name="connsiteY10" fmla="*/ 1647217 h 1647217"/>
              <a:gd name="connsiteX0" fmla="*/ 0 w 5331424"/>
              <a:gd name="connsiteY0" fmla="*/ 2961 h 1650178"/>
              <a:gd name="connsiteX1" fmla="*/ 2306434 w 5331424"/>
              <a:gd name="connsiteY1" fmla="*/ 2096 h 1650178"/>
              <a:gd name="connsiteX2" fmla="*/ 2786621 w 5331424"/>
              <a:gd name="connsiteY2" fmla="*/ 9446 h 1650178"/>
              <a:gd name="connsiteX3" fmla="*/ 3480527 w 5331424"/>
              <a:gd name="connsiteY3" fmla="*/ 100237 h 1650178"/>
              <a:gd name="connsiteX4" fmla="*/ 4200374 w 5331424"/>
              <a:gd name="connsiteY4" fmla="*/ 430978 h 1650178"/>
              <a:gd name="connsiteX5" fmla="*/ 4835914 w 5331424"/>
              <a:gd name="connsiteY5" fmla="*/ 943301 h 1650178"/>
              <a:gd name="connsiteX6" fmla="*/ 5276901 w 5331424"/>
              <a:gd name="connsiteY6" fmla="*/ 1539931 h 1650178"/>
              <a:gd name="connsiteX7" fmla="*/ 5322297 w 5331424"/>
              <a:gd name="connsiteY7" fmla="*/ 1591812 h 1650178"/>
              <a:gd name="connsiteX8" fmla="*/ 5328782 w 5331424"/>
              <a:gd name="connsiteY8" fmla="*/ 1643692 h 1650178"/>
              <a:gd name="connsiteX9" fmla="*/ 5289872 w 5331424"/>
              <a:gd name="connsiteY9" fmla="*/ 1637207 h 1650178"/>
              <a:gd name="connsiteX10" fmla="*/ 4510 w 5331424"/>
              <a:gd name="connsiteY10" fmla="*/ 1650178 h 1650178"/>
              <a:gd name="connsiteX0" fmla="*/ 0 w 5331424"/>
              <a:gd name="connsiteY0" fmla="*/ 5061 h 1652278"/>
              <a:gd name="connsiteX1" fmla="*/ 2306434 w 5331424"/>
              <a:gd name="connsiteY1" fmla="*/ 4196 h 1652278"/>
              <a:gd name="connsiteX2" fmla="*/ 2905154 w 5331424"/>
              <a:gd name="connsiteY2" fmla="*/ 8159 h 1652278"/>
              <a:gd name="connsiteX3" fmla="*/ 3480527 w 5331424"/>
              <a:gd name="connsiteY3" fmla="*/ 102337 h 1652278"/>
              <a:gd name="connsiteX4" fmla="*/ 4200374 w 5331424"/>
              <a:gd name="connsiteY4" fmla="*/ 433078 h 1652278"/>
              <a:gd name="connsiteX5" fmla="*/ 4835914 w 5331424"/>
              <a:gd name="connsiteY5" fmla="*/ 945401 h 1652278"/>
              <a:gd name="connsiteX6" fmla="*/ 5276901 w 5331424"/>
              <a:gd name="connsiteY6" fmla="*/ 1542031 h 1652278"/>
              <a:gd name="connsiteX7" fmla="*/ 5322297 w 5331424"/>
              <a:gd name="connsiteY7" fmla="*/ 1593912 h 1652278"/>
              <a:gd name="connsiteX8" fmla="*/ 5328782 w 5331424"/>
              <a:gd name="connsiteY8" fmla="*/ 1645792 h 1652278"/>
              <a:gd name="connsiteX9" fmla="*/ 5289872 w 5331424"/>
              <a:gd name="connsiteY9" fmla="*/ 1639307 h 1652278"/>
              <a:gd name="connsiteX10" fmla="*/ 4510 w 5331424"/>
              <a:gd name="connsiteY10" fmla="*/ 1652278 h 1652278"/>
              <a:gd name="connsiteX0" fmla="*/ 0 w 5331424"/>
              <a:gd name="connsiteY0" fmla="*/ 5061 h 1652278"/>
              <a:gd name="connsiteX1" fmla="*/ 2306434 w 5331424"/>
              <a:gd name="connsiteY1" fmla="*/ 4196 h 1652278"/>
              <a:gd name="connsiteX2" fmla="*/ 2905154 w 5331424"/>
              <a:gd name="connsiteY2" fmla="*/ 8159 h 1652278"/>
              <a:gd name="connsiteX3" fmla="*/ 3480527 w 5331424"/>
              <a:gd name="connsiteY3" fmla="*/ 102337 h 1652278"/>
              <a:gd name="connsiteX4" fmla="*/ 4230854 w 5331424"/>
              <a:gd name="connsiteY4" fmla="*/ 436465 h 1652278"/>
              <a:gd name="connsiteX5" fmla="*/ 4835914 w 5331424"/>
              <a:gd name="connsiteY5" fmla="*/ 945401 h 1652278"/>
              <a:gd name="connsiteX6" fmla="*/ 5276901 w 5331424"/>
              <a:gd name="connsiteY6" fmla="*/ 1542031 h 1652278"/>
              <a:gd name="connsiteX7" fmla="*/ 5322297 w 5331424"/>
              <a:gd name="connsiteY7" fmla="*/ 1593912 h 1652278"/>
              <a:gd name="connsiteX8" fmla="*/ 5328782 w 5331424"/>
              <a:gd name="connsiteY8" fmla="*/ 1645792 h 1652278"/>
              <a:gd name="connsiteX9" fmla="*/ 5289872 w 5331424"/>
              <a:gd name="connsiteY9" fmla="*/ 1639307 h 1652278"/>
              <a:gd name="connsiteX10" fmla="*/ 4510 w 5331424"/>
              <a:gd name="connsiteY10" fmla="*/ 1652278 h 1652278"/>
              <a:gd name="connsiteX0" fmla="*/ 0 w 5332300"/>
              <a:gd name="connsiteY0" fmla="*/ 5061 h 1652278"/>
              <a:gd name="connsiteX1" fmla="*/ 2306434 w 5332300"/>
              <a:gd name="connsiteY1" fmla="*/ 4196 h 1652278"/>
              <a:gd name="connsiteX2" fmla="*/ 2905154 w 5332300"/>
              <a:gd name="connsiteY2" fmla="*/ 8159 h 1652278"/>
              <a:gd name="connsiteX3" fmla="*/ 3480527 w 5332300"/>
              <a:gd name="connsiteY3" fmla="*/ 102337 h 1652278"/>
              <a:gd name="connsiteX4" fmla="*/ 4230854 w 5332300"/>
              <a:gd name="connsiteY4" fmla="*/ 436465 h 1652278"/>
              <a:gd name="connsiteX5" fmla="*/ 4835914 w 5332300"/>
              <a:gd name="connsiteY5" fmla="*/ 945401 h 1652278"/>
              <a:gd name="connsiteX6" fmla="*/ 5256581 w 5332300"/>
              <a:gd name="connsiteY6" fmla="*/ 1484457 h 1652278"/>
              <a:gd name="connsiteX7" fmla="*/ 5322297 w 5332300"/>
              <a:gd name="connsiteY7" fmla="*/ 1593912 h 1652278"/>
              <a:gd name="connsiteX8" fmla="*/ 5328782 w 5332300"/>
              <a:gd name="connsiteY8" fmla="*/ 1645792 h 1652278"/>
              <a:gd name="connsiteX9" fmla="*/ 5289872 w 5332300"/>
              <a:gd name="connsiteY9" fmla="*/ 1639307 h 1652278"/>
              <a:gd name="connsiteX10" fmla="*/ 4510 w 5332300"/>
              <a:gd name="connsiteY10" fmla="*/ 1652278 h 16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2300" h="1652278">
                <a:moveTo>
                  <a:pt x="0" y="5061"/>
                </a:moveTo>
                <a:lnTo>
                  <a:pt x="2306434" y="4196"/>
                </a:lnTo>
                <a:cubicBezTo>
                  <a:pt x="2780928" y="5277"/>
                  <a:pt x="2709472" y="-8198"/>
                  <a:pt x="2905154" y="8159"/>
                </a:cubicBezTo>
                <a:cubicBezTo>
                  <a:pt x="3100836" y="24516"/>
                  <a:pt x="3259577" y="30953"/>
                  <a:pt x="3480527" y="102337"/>
                </a:cubicBezTo>
                <a:cubicBezTo>
                  <a:pt x="3701477" y="173721"/>
                  <a:pt x="4004956" y="295954"/>
                  <a:pt x="4230854" y="436465"/>
                </a:cubicBezTo>
                <a:cubicBezTo>
                  <a:pt x="4456752" y="576976"/>
                  <a:pt x="4664960" y="770736"/>
                  <a:pt x="4835914" y="945401"/>
                </a:cubicBezTo>
                <a:cubicBezTo>
                  <a:pt x="5006868" y="1120066"/>
                  <a:pt x="5175517" y="1376372"/>
                  <a:pt x="5256581" y="1484457"/>
                </a:cubicBezTo>
                <a:cubicBezTo>
                  <a:pt x="5337645" y="1592542"/>
                  <a:pt x="5310264" y="1567023"/>
                  <a:pt x="5322297" y="1593912"/>
                </a:cubicBezTo>
                <a:cubicBezTo>
                  <a:pt x="5334331" y="1620801"/>
                  <a:pt x="5334186" y="1638226"/>
                  <a:pt x="5328782" y="1645792"/>
                </a:cubicBezTo>
                <a:cubicBezTo>
                  <a:pt x="5323378" y="1653358"/>
                  <a:pt x="5289872" y="1639307"/>
                  <a:pt x="5289872" y="1639307"/>
                </a:cubicBezTo>
                <a:lnTo>
                  <a:pt x="4510" y="1652278"/>
                </a:lnTo>
              </a:path>
            </a:pathLst>
          </a:custGeom>
          <a:solidFill>
            <a:srgbClr val="BF9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AF42CC-09CC-C74B-A7E7-9CF1D4D4E1BC}"/>
              </a:ext>
            </a:extLst>
          </p:cNvPr>
          <p:cNvGrpSpPr/>
          <p:nvPr/>
        </p:nvGrpSpPr>
        <p:grpSpPr>
          <a:xfrm>
            <a:off x="166835" y="126527"/>
            <a:ext cx="7586368" cy="8185669"/>
            <a:chOff x="-980684" y="903450"/>
            <a:chExt cx="7586368" cy="81856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42DE0C-41B9-4046-A26D-5659BC53FE62}"/>
                </a:ext>
              </a:extLst>
            </p:cNvPr>
            <p:cNvGrpSpPr/>
            <p:nvPr/>
          </p:nvGrpSpPr>
          <p:grpSpPr>
            <a:xfrm>
              <a:off x="-252753" y="1338489"/>
              <a:ext cx="6749143" cy="6749143"/>
              <a:chOff x="1883228" y="2427513"/>
              <a:chExt cx="6749143" cy="674914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134BE3D-067A-C948-95ED-57BD94C6D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286" y="2427514"/>
                <a:ext cx="280851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C9E558B5-07B0-3C42-ABA9-AF43B6B60F6B}"/>
                  </a:ext>
                </a:extLst>
              </p:cNvPr>
              <p:cNvSpPr/>
              <p:nvPr/>
            </p:nvSpPr>
            <p:spPr>
              <a:xfrm>
                <a:off x="1883228" y="2427513"/>
                <a:ext cx="6749143" cy="6749143"/>
              </a:xfrm>
              <a:prstGeom prst="arc">
                <a:avLst>
                  <a:gd name="adj1" fmla="val 16200000"/>
                  <a:gd name="adj2" fmla="val 1970791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96DED6-D7E3-4947-8C3C-BCB041F52B19}"/>
                </a:ext>
              </a:extLst>
            </p:cNvPr>
            <p:cNvGrpSpPr/>
            <p:nvPr/>
          </p:nvGrpSpPr>
          <p:grpSpPr>
            <a:xfrm>
              <a:off x="103828" y="2339976"/>
              <a:ext cx="6035980" cy="6749143"/>
              <a:chOff x="2239810" y="2427513"/>
              <a:chExt cx="6035980" cy="674914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3633521-AFBF-DA4A-9312-C04C92B62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286" y="2427514"/>
                <a:ext cx="280851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F1E0FE6-F62F-0146-B69B-D709370D0796}"/>
                  </a:ext>
                </a:extLst>
              </p:cNvPr>
              <p:cNvSpPr/>
              <p:nvPr/>
            </p:nvSpPr>
            <p:spPr>
              <a:xfrm>
                <a:off x="2239810" y="2427513"/>
                <a:ext cx="6035980" cy="6749143"/>
              </a:xfrm>
              <a:prstGeom prst="arc">
                <a:avLst>
                  <a:gd name="adj1" fmla="val 16200000"/>
                  <a:gd name="adj2" fmla="val 1970791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37FEE0-7B3D-6947-896E-1FA723904FD5}"/>
                </a:ext>
              </a:extLst>
            </p:cNvPr>
            <p:cNvGrpSpPr/>
            <p:nvPr/>
          </p:nvGrpSpPr>
          <p:grpSpPr>
            <a:xfrm>
              <a:off x="-252752" y="1839231"/>
              <a:ext cx="6641340" cy="6749143"/>
              <a:chOff x="1883229" y="2427513"/>
              <a:chExt cx="6641340" cy="674914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EF352E-663E-4544-AC64-4AED526CB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286" y="2427514"/>
                <a:ext cx="2808514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20DB781-062C-E347-A84B-39BA82A811D7}"/>
                  </a:ext>
                </a:extLst>
              </p:cNvPr>
              <p:cNvSpPr/>
              <p:nvPr/>
            </p:nvSpPr>
            <p:spPr>
              <a:xfrm>
                <a:off x="1883229" y="2427513"/>
                <a:ext cx="6641340" cy="6749143"/>
              </a:xfrm>
              <a:prstGeom prst="arc">
                <a:avLst>
                  <a:gd name="adj1" fmla="val 16200000"/>
                  <a:gd name="adj2" fmla="val 19707913"/>
                </a:avLst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E95377-350B-F244-813B-6607A64D00D7}"/>
                </a:ext>
              </a:extLst>
            </p:cNvPr>
            <p:cNvSpPr/>
            <p:nvPr/>
          </p:nvSpPr>
          <p:spPr>
            <a:xfrm>
              <a:off x="771882" y="1669623"/>
              <a:ext cx="176981" cy="339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648A15-1B1F-AF41-9F38-D6194B335206}"/>
                </a:ext>
              </a:extLst>
            </p:cNvPr>
            <p:cNvSpPr/>
            <p:nvPr/>
          </p:nvSpPr>
          <p:spPr>
            <a:xfrm>
              <a:off x="1165443" y="1674187"/>
              <a:ext cx="176981" cy="339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A4B84-EACA-CE41-ABC4-EE7871BC2EB9}"/>
                </a:ext>
              </a:extLst>
            </p:cNvPr>
            <p:cNvSpPr/>
            <p:nvPr/>
          </p:nvSpPr>
          <p:spPr>
            <a:xfrm>
              <a:off x="1717561" y="1669163"/>
              <a:ext cx="176981" cy="339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06AC71-509E-7042-B9ED-369E5648CD65}"/>
                </a:ext>
              </a:extLst>
            </p:cNvPr>
            <p:cNvSpPr/>
            <p:nvPr/>
          </p:nvSpPr>
          <p:spPr>
            <a:xfrm>
              <a:off x="2092698" y="1669163"/>
              <a:ext cx="176981" cy="339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23817-EBF4-C04B-817A-9D9D50CE8422}"/>
                </a:ext>
              </a:extLst>
            </p:cNvPr>
            <p:cNvSpPr txBox="1"/>
            <p:nvPr/>
          </p:nvSpPr>
          <p:spPr>
            <a:xfrm>
              <a:off x="429985" y="90345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tunnel</a:t>
              </a:r>
              <a:endPara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2DDFF0-CBD8-E041-9D74-0A1C1C15D744}"/>
                </a:ext>
              </a:extLst>
            </p:cNvPr>
            <p:cNvSpPr txBox="1"/>
            <p:nvPr/>
          </p:nvSpPr>
          <p:spPr>
            <a:xfrm>
              <a:off x="429985" y="2405682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tunnel</a:t>
              </a:r>
              <a:endPara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722A74-DA62-1D42-BB4E-60E396BF9B47}"/>
                </a:ext>
              </a:extLst>
            </p:cNvPr>
            <p:cNvSpPr txBox="1"/>
            <p:nvPr/>
          </p:nvSpPr>
          <p:spPr>
            <a:xfrm>
              <a:off x="248161" y="1338255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collimators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172FE0-1E0D-A54D-B6CA-E10B79EB5791}"/>
                </a:ext>
              </a:extLst>
            </p:cNvPr>
            <p:cNvSpPr txBox="1"/>
            <p:nvPr/>
          </p:nvSpPr>
          <p:spPr>
            <a:xfrm>
              <a:off x="2425899" y="1838768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accelerator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29CCAC-98F0-2846-8602-F5136B2D2CCC}"/>
                </a:ext>
              </a:extLst>
            </p:cNvPr>
            <p:cNvGrpSpPr/>
            <p:nvPr/>
          </p:nvGrpSpPr>
          <p:grpSpPr>
            <a:xfrm>
              <a:off x="-980684" y="1484496"/>
              <a:ext cx="1228843" cy="369332"/>
              <a:chOff x="467360" y="2573521"/>
              <a:chExt cx="1228843" cy="36933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860F493-59B9-6148-9ABD-F721322BBD9E}"/>
                  </a:ext>
                </a:extLst>
              </p:cNvPr>
              <p:cNvCxnSpPr/>
              <p:nvPr/>
            </p:nvCxnSpPr>
            <p:spPr>
              <a:xfrm>
                <a:off x="467360" y="2927793"/>
                <a:ext cx="122884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6CBB07-BD98-2047-90EB-37191189E941}"/>
                  </a:ext>
                </a:extLst>
              </p:cNvPr>
              <p:cNvSpPr txBox="1"/>
              <p:nvPr/>
            </p:nvSpPr>
            <p:spPr>
              <a:xfrm>
                <a:off x="658639" y="2573521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beam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A77449-6276-314E-976D-B65365176081}"/>
                </a:ext>
              </a:extLst>
            </p:cNvPr>
            <p:cNvCxnSpPr/>
            <p:nvPr/>
          </p:nvCxnSpPr>
          <p:spPr>
            <a:xfrm flipV="1">
              <a:off x="2181188" y="1581171"/>
              <a:ext cx="3261321" cy="14624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E4C39CE-8355-5240-BD9B-0C776FAB37DA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87" y="1787451"/>
              <a:ext cx="3059680" cy="2795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9A5A0C-95FF-3D40-AA1D-EF0D749A9C8D}"/>
                </a:ext>
              </a:extLst>
            </p:cNvPr>
            <p:cNvSpPr txBox="1"/>
            <p:nvPr/>
          </p:nvSpPr>
          <p:spPr>
            <a:xfrm>
              <a:off x="5480477" y="1487537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muons?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1C0294-658D-9848-B760-F83F7AE3DF2C}"/>
                </a:ext>
              </a:extLst>
            </p:cNvPr>
            <p:cNvGrpSpPr/>
            <p:nvPr/>
          </p:nvGrpSpPr>
          <p:grpSpPr>
            <a:xfrm rot="3600000">
              <a:off x="5806596" y="3800976"/>
              <a:ext cx="1228843" cy="369332"/>
              <a:chOff x="467360" y="2573521"/>
              <a:chExt cx="1228843" cy="36933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9A5D8AA-0CE2-E84B-985C-9AAB66C1330F}"/>
                  </a:ext>
                </a:extLst>
              </p:cNvPr>
              <p:cNvCxnSpPr/>
              <p:nvPr/>
            </p:nvCxnSpPr>
            <p:spPr>
              <a:xfrm>
                <a:off x="467360" y="2927793"/>
                <a:ext cx="122884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FACB25-8A7B-454A-9575-236D7C5F04E5}"/>
                  </a:ext>
                </a:extLst>
              </p:cNvPr>
              <p:cNvSpPr txBox="1"/>
              <p:nvPr/>
            </p:nvSpPr>
            <p:spPr>
              <a:xfrm>
                <a:off x="658640" y="2573521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beam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34A1A4-EF40-A044-B454-1485898C4728}"/>
              </a:ext>
            </a:extLst>
          </p:cNvPr>
          <p:cNvSpPr txBox="1"/>
          <p:nvPr/>
        </p:nvSpPr>
        <p:spPr>
          <a:xfrm>
            <a:off x="2241174" y="118929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C7140-27A9-B442-A258-EA0785077145}"/>
              </a:ext>
            </a:extLst>
          </p:cNvPr>
          <p:cNvSpPr txBox="1"/>
          <p:nvPr/>
        </p:nvSpPr>
        <p:spPr>
          <a:xfrm>
            <a:off x="3287519" y="54797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67F0-42FA-3B4B-8A85-31D770BFE81F}"/>
              </a:ext>
            </a:extLst>
          </p:cNvPr>
          <p:cNvSpPr txBox="1"/>
          <p:nvPr/>
        </p:nvSpPr>
        <p:spPr>
          <a:xfrm>
            <a:off x="5341994" y="14512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DFAC4-2636-D74C-8AAA-EB8AB0BE14A5}"/>
              </a:ext>
            </a:extLst>
          </p:cNvPr>
          <p:cNvSpPr txBox="1"/>
          <p:nvPr/>
        </p:nvSpPr>
        <p:spPr>
          <a:xfrm>
            <a:off x="4382749" y="178488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F3D858-8D45-B149-BDE1-7A9689A579BD}"/>
              </a:ext>
            </a:extLst>
          </p:cNvPr>
          <p:cNvSpPr txBox="1"/>
          <p:nvPr/>
        </p:nvSpPr>
        <p:spPr>
          <a:xfrm>
            <a:off x="5341994" y="243008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A19F4-6B98-7841-B81C-ADE19392287C}"/>
              </a:ext>
            </a:extLst>
          </p:cNvPr>
          <p:cNvSpPr txBox="1"/>
          <p:nvPr/>
        </p:nvSpPr>
        <p:spPr>
          <a:xfrm>
            <a:off x="2894820" y="178488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E4AEB-0E0A-4346-81D9-9DB18E0F8C54}"/>
              </a:ext>
            </a:extLst>
          </p:cNvPr>
          <p:cNvSpPr txBox="1"/>
          <p:nvPr/>
        </p:nvSpPr>
        <p:spPr>
          <a:xfrm>
            <a:off x="2899124" y="130731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42380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Nevay, Laurie</dc:creator>
  <cp:lastModifiedBy>Nevay, Laurie</cp:lastModifiedBy>
  <cp:revision>3</cp:revision>
  <dcterms:created xsi:type="dcterms:W3CDTF">2021-06-15T11:12:26Z</dcterms:created>
  <dcterms:modified xsi:type="dcterms:W3CDTF">2021-06-15T11:56:42Z</dcterms:modified>
</cp:coreProperties>
</file>