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07997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B5300-1093-BF40-A23C-25B84D4DD5FC}" type="doc">
      <dgm:prSet loTypeId="urn:microsoft.com/office/officeart/2005/8/layout/orgChart1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EA1A042-C744-5848-9749-9C673D8895CA}">
      <dgm:prSet phldrT="[Text]"/>
      <dgm:spPr/>
      <dgm:t>
        <a:bodyPr/>
        <a:lstStyle/>
        <a:p>
          <a:r>
            <a:rPr lang="en-GB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BDSIM world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69825306-5553-1A40-8DEB-73197097AEDC}" type="parTrans" cxnId="{777BC069-9538-6945-83B1-C5F15E60F242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07CD7A5E-A1EB-9843-80C9-FCB3C5193834}" type="sibTrans" cxnId="{777BC069-9538-6945-83B1-C5F15E60F242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EC70F3FB-2ED6-8B40-B0D8-9ACE89A2FA23}">
      <dgm:prSet phldrT="[Text]"/>
      <dgm:spPr/>
      <dgm:t>
        <a:bodyPr/>
        <a:lstStyle/>
        <a:p>
          <a:r>
            <a:rPr lang="en-GB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tunnel.gdml</a:t>
          </a:r>
        </a:p>
        <a:p>
          <a:r>
            <a:rPr lang="en-GB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containerLV (air)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362CCED3-0817-3D42-8A09-290DB9D80EE2}" type="parTrans" cxnId="{7995FCFE-2764-4D48-A44F-90C043A9AFE4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52346870-6874-9849-8C7A-A5B0B3331A8C}" type="sibTrans" cxnId="{7995FCFE-2764-4D48-A44F-90C043A9AFE4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14D4ED85-095C-3C47-9489-603C938BC860}">
      <dgm:prSet phldrT="[Text]"/>
      <dgm:spPr/>
      <dgm:t>
        <a:bodyPr/>
        <a:lstStyle/>
        <a:p>
          <a:r>
            <a:rPr lang="en-GB" dirty="0" err="1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tunnel.gdml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r>
            <a:rPr lang="en-GB" dirty="0" err="1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tunnelLV</a:t>
          </a:r>
          <a:r>
            <a:rPr lang="en-GB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(concrete)</a:t>
          </a:r>
        </a:p>
      </dgm:t>
    </dgm:pt>
    <dgm:pt modelId="{DDBF55FC-E89B-D440-B6F1-2643CCB26E88}" type="parTrans" cxnId="{04A58FF3-EEBC-FD42-ACC7-51CA74C92932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C62DD205-EFAF-FC42-84EB-B081287767EC}" type="sibTrans" cxnId="{04A58FF3-EEBC-FD42-ACC7-51CA74C92932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568DC018-CC18-4B47-83D4-61F0E3DC2DF4}">
      <dgm:prSet phldrT="[Text]"/>
      <dgm:spPr/>
      <dgm:t>
        <a:bodyPr/>
        <a:lstStyle/>
        <a:p>
          <a:r>
            <a:rPr lang="en-GB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BDSIM </a:t>
          </a:r>
        </a:p>
        <a:p>
          <a:r>
            <a:rPr lang="en-GB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d1 drift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A17F13EB-4DE8-7A40-91E8-757542F073D3}" type="parTrans" cxnId="{28096CFF-2A65-164D-9E9E-F63BDCF1CE85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43136617-793D-A146-83FC-9791104501D5}" type="sibTrans" cxnId="{28096CFF-2A65-164D-9E9E-F63BDCF1CE85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567AFAB6-399C-9044-89E1-F4A02B7DBB14}">
      <dgm:prSet/>
      <dgm:spPr/>
      <dgm:t>
        <a:bodyPr/>
        <a:lstStyle/>
        <a:p>
          <a:r>
            <a:rPr lang="en-GB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BDSIM </a:t>
          </a:r>
        </a:p>
        <a:p>
          <a:r>
            <a:rPr lang="en-GB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q1 magnet</a:t>
          </a:r>
          <a:endParaRPr lang="en-GB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19817F8A-CAC6-BF4D-A998-437F58E248FA}" type="parTrans" cxnId="{7DF0B7AF-04BC-FE4C-8FB7-FC4C53A6F906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8CBD1881-3DCD-2744-84CA-FB071FEFA134}" type="sibTrans" cxnId="{7DF0B7AF-04BC-FE4C-8FB7-FC4C53A6F906}">
      <dgm:prSet/>
      <dgm:spPr/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CEE5CE3E-7E41-6142-902E-A419B22EFBCD}" type="pres">
      <dgm:prSet presAssocID="{52EB5300-1093-BF40-A23C-25B84D4DD5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08EE22-3A5D-EF48-84EE-A9658BB93CF8}" type="pres">
      <dgm:prSet presAssocID="{9EA1A042-C744-5848-9749-9C673D8895CA}" presName="hierRoot1" presStyleCnt="0">
        <dgm:presLayoutVars>
          <dgm:hierBranch val="init"/>
        </dgm:presLayoutVars>
      </dgm:prSet>
      <dgm:spPr/>
    </dgm:pt>
    <dgm:pt modelId="{B467A948-8DCF-6347-84E2-47D570863BE8}" type="pres">
      <dgm:prSet presAssocID="{9EA1A042-C744-5848-9749-9C673D8895CA}" presName="rootComposite1" presStyleCnt="0"/>
      <dgm:spPr/>
    </dgm:pt>
    <dgm:pt modelId="{1C7104B1-5130-774E-A8A7-AC3A90C2B85A}" type="pres">
      <dgm:prSet presAssocID="{9EA1A042-C744-5848-9749-9C673D8895CA}" presName="rootText1" presStyleLbl="node0" presStyleIdx="0" presStyleCnt="1">
        <dgm:presLayoutVars>
          <dgm:chPref val="3"/>
        </dgm:presLayoutVars>
      </dgm:prSet>
      <dgm:spPr/>
    </dgm:pt>
    <dgm:pt modelId="{D03048F1-530F-EE45-A897-B0F75F846A8E}" type="pres">
      <dgm:prSet presAssocID="{9EA1A042-C744-5848-9749-9C673D8895CA}" presName="rootConnector1" presStyleLbl="node1" presStyleIdx="0" presStyleCnt="0"/>
      <dgm:spPr/>
    </dgm:pt>
    <dgm:pt modelId="{6246DDD6-BEC0-724E-AEBC-894F551A9938}" type="pres">
      <dgm:prSet presAssocID="{9EA1A042-C744-5848-9749-9C673D8895CA}" presName="hierChild2" presStyleCnt="0"/>
      <dgm:spPr/>
    </dgm:pt>
    <dgm:pt modelId="{4B07A775-11DF-2B48-82AB-EDE463EFF9C6}" type="pres">
      <dgm:prSet presAssocID="{362CCED3-0817-3D42-8A09-290DB9D80EE2}" presName="Name37" presStyleLbl="parChTrans1D2" presStyleIdx="0" presStyleCnt="3"/>
      <dgm:spPr/>
    </dgm:pt>
    <dgm:pt modelId="{CD24CFA3-843B-6C42-9B02-DC9FC362CCE2}" type="pres">
      <dgm:prSet presAssocID="{EC70F3FB-2ED6-8B40-B0D8-9ACE89A2FA23}" presName="hierRoot2" presStyleCnt="0">
        <dgm:presLayoutVars>
          <dgm:hierBranch val="init"/>
        </dgm:presLayoutVars>
      </dgm:prSet>
      <dgm:spPr/>
    </dgm:pt>
    <dgm:pt modelId="{2A16DC9D-B618-5748-9B66-30825BAE4C74}" type="pres">
      <dgm:prSet presAssocID="{EC70F3FB-2ED6-8B40-B0D8-9ACE89A2FA23}" presName="rootComposite" presStyleCnt="0"/>
      <dgm:spPr/>
    </dgm:pt>
    <dgm:pt modelId="{4F8ADDCE-595E-1B4A-81AC-24B003EABB9B}" type="pres">
      <dgm:prSet presAssocID="{EC70F3FB-2ED6-8B40-B0D8-9ACE89A2FA23}" presName="rootText" presStyleLbl="node2" presStyleIdx="0" presStyleCnt="3">
        <dgm:presLayoutVars>
          <dgm:chPref val="3"/>
        </dgm:presLayoutVars>
      </dgm:prSet>
      <dgm:spPr/>
    </dgm:pt>
    <dgm:pt modelId="{BDD81CAE-B902-3843-9A0E-50905654FC78}" type="pres">
      <dgm:prSet presAssocID="{EC70F3FB-2ED6-8B40-B0D8-9ACE89A2FA23}" presName="rootConnector" presStyleLbl="node2" presStyleIdx="0" presStyleCnt="3"/>
      <dgm:spPr/>
    </dgm:pt>
    <dgm:pt modelId="{75E5AD41-6730-E244-B1AE-6BF94AE93D64}" type="pres">
      <dgm:prSet presAssocID="{EC70F3FB-2ED6-8B40-B0D8-9ACE89A2FA23}" presName="hierChild4" presStyleCnt="0"/>
      <dgm:spPr/>
    </dgm:pt>
    <dgm:pt modelId="{447556BA-8643-2343-8AA2-72F16D829675}" type="pres">
      <dgm:prSet presAssocID="{DDBF55FC-E89B-D440-B6F1-2643CCB26E88}" presName="Name37" presStyleLbl="parChTrans1D3" presStyleIdx="0" presStyleCnt="1"/>
      <dgm:spPr/>
    </dgm:pt>
    <dgm:pt modelId="{3E5F1BCE-ED6E-A447-880D-69FA6FC8AF92}" type="pres">
      <dgm:prSet presAssocID="{14D4ED85-095C-3C47-9489-603C938BC860}" presName="hierRoot2" presStyleCnt="0">
        <dgm:presLayoutVars>
          <dgm:hierBranch val="init"/>
        </dgm:presLayoutVars>
      </dgm:prSet>
      <dgm:spPr/>
    </dgm:pt>
    <dgm:pt modelId="{1299260C-D5AE-3148-AE1F-3EA3FA19E1BC}" type="pres">
      <dgm:prSet presAssocID="{14D4ED85-095C-3C47-9489-603C938BC860}" presName="rootComposite" presStyleCnt="0"/>
      <dgm:spPr/>
    </dgm:pt>
    <dgm:pt modelId="{94631EA2-D0F6-0E4E-A9C6-9C721B099AB3}" type="pres">
      <dgm:prSet presAssocID="{14D4ED85-095C-3C47-9489-603C938BC860}" presName="rootText" presStyleLbl="node3" presStyleIdx="0" presStyleCnt="1" custLinFactNeighborX="-4648" custLinFactNeighborY="-11949">
        <dgm:presLayoutVars>
          <dgm:chPref val="3"/>
        </dgm:presLayoutVars>
      </dgm:prSet>
      <dgm:spPr/>
    </dgm:pt>
    <dgm:pt modelId="{2F09AF20-83D1-8946-BC6B-9672F9685807}" type="pres">
      <dgm:prSet presAssocID="{14D4ED85-095C-3C47-9489-603C938BC860}" presName="rootConnector" presStyleLbl="node3" presStyleIdx="0" presStyleCnt="1"/>
      <dgm:spPr/>
    </dgm:pt>
    <dgm:pt modelId="{FC011C6C-F0B8-2D40-ACA3-FE9F3B106784}" type="pres">
      <dgm:prSet presAssocID="{14D4ED85-095C-3C47-9489-603C938BC860}" presName="hierChild4" presStyleCnt="0"/>
      <dgm:spPr/>
    </dgm:pt>
    <dgm:pt modelId="{BF5788EE-03E1-734F-A4FF-3200A0CC287E}" type="pres">
      <dgm:prSet presAssocID="{14D4ED85-095C-3C47-9489-603C938BC860}" presName="hierChild5" presStyleCnt="0"/>
      <dgm:spPr/>
    </dgm:pt>
    <dgm:pt modelId="{FD103329-CC8D-ED44-AEDD-4E2F3A7A92FC}" type="pres">
      <dgm:prSet presAssocID="{EC70F3FB-2ED6-8B40-B0D8-9ACE89A2FA23}" presName="hierChild5" presStyleCnt="0"/>
      <dgm:spPr/>
    </dgm:pt>
    <dgm:pt modelId="{EDEC91E6-1098-4945-9D30-1D7F163345CC}" type="pres">
      <dgm:prSet presAssocID="{A17F13EB-4DE8-7A40-91E8-757542F073D3}" presName="Name37" presStyleLbl="parChTrans1D2" presStyleIdx="1" presStyleCnt="3"/>
      <dgm:spPr/>
    </dgm:pt>
    <dgm:pt modelId="{1CCE493F-9F13-E144-8532-68E2286016C4}" type="pres">
      <dgm:prSet presAssocID="{568DC018-CC18-4B47-83D4-61F0E3DC2DF4}" presName="hierRoot2" presStyleCnt="0">
        <dgm:presLayoutVars>
          <dgm:hierBranch val="init"/>
        </dgm:presLayoutVars>
      </dgm:prSet>
      <dgm:spPr/>
    </dgm:pt>
    <dgm:pt modelId="{57B1C631-579C-8242-BFE5-FB73B9C1D678}" type="pres">
      <dgm:prSet presAssocID="{568DC018-CC18-4B47-83D4-61F0E3DC2DF4}" presName="rootComposite" presStyleCnt="0"/>
      <dgm:spPr/>
    </dgm:pt>
    <dgm:pt modelId="{659AEDE2-FEDF-1346-8D73-B5B200A880C4}" type="pres">
      <dgm:prSet presAssocID="{568DC018-CC18-4B47-83D4-61F0E3DC2DF4}" presName="rootText" presStyleLbl="node2" presStyleIdx="1" presStyleCnt="3">
        <dgm:presLayoutVars>
          <dgm:chPref val="3"/>
        </dgm:presLayoutVars>
      </dgm:prSet>
      <dgm:spPr/>
    </dgm:pt>
    <dgm:pt modelId="{2D230BC7-22D5-DC45-938A-4A614C8566F4}" type="pres">
      <dgm:prSet presAssocID="{568DC018-CC18-4B47-83D4-61F0E3DC2DF4}" presName="rootConnector" presStyleLbl="node2" presStyleIdx="1" presStyleCnt="3"/>
      <dgm:spPr/>
    </dgm:pt>
    <dgm:pt modelId="{58E108C2-5D8E-D843-95AE-E5790A3B85AE}" type="pres">
      <dgm:prSet presAssocID="{568DC018-CC18-4B47-83D4-61F0E3DC2DF4}" presName="hierChild4" presStyleCnt="0"/>
      <dgm:spPr/>
    </dgm:pt>
    <dgm:pt modelId="{79CC3CB5-0F45-EB47-9027-74F9DD7685A7}" type="pres">
      <dgm:prSet presAssocID="{568DC018-CC18-4B47-83D4-61F0E3DC2DF4}" presName="hierChild5" presStyleCnt="0"/>
      <dgm:spPr/>
    </dgm:pt>
    <dgm:pt modelId="{F374A8A4-307D-2647-BCD0-F3F9E5F30ADF}" type="pres">
      <dgm:prSet presAssocID="{19817F8A-CAC6-BF4D-A998-437F58E248FA}" presName="Name37" presStyleLbl="parChTrans1D2" presStyleIdx="2" presStyleCnt="3"/>
      <dgm:spPr/>
    </dgm:pt>
    <dgm:pt modelId="{1B6CEC38-ADB9-AB45-8D38-6A3B90C80EF3}" type="pres">
      <dgm:prSet presAssocID="{567AFAB6-399C-9044-89E1-F4A02B7DBB14}" presName="hierRoot2" presStyleCnt="0">
        <dgm:presLayoutVars>
          <dgm:hierBranch val="init"/>
        </dgm:presLayoutVars>
      </dgm:prSet>
      <dgm:spPr/>
    </dgm:pt>
    <dgm:pt modelId="{C21047B5-BCDE-E649-9FF4-391A1F51ED4C}" type="pres">
      <dgm:prSet presAssocID="{567AFAB6-399C-9044-89E1-F4A02B7DBB14}" presName="rootComposite" presStyleCnt="0"/>
      <dgm:spPr/>
    </dgm:pt>
    <dgm:pt modelId="{730DD612-087D-1D4B-9A0E-29452150A8D6}" type="pres">
      <dgm:prSet presAssocID="{567AFAB6-399C-9044-89E1-F4A02B7DBB14}" presName="rootText" presStyleLbl="node2" presStyleIdx="2" presStyleCnt="3">
        <dgm:presLayoutVars>
          <dgm:chPref val="3"/>
        </dgm:presLayoutVars>
      </dgm:prSet>
      <dgm:spPr/>
    </dgm:pt>
    <dgm:pt modelId="{954356C4-3011-8B41-B488-9E9D49EE670B}" type="pres">
      <dgm:prSet presAssocID="{567AFAB6-399C-9044-89E1-F4A02B7DBB14}" presName="rootConnector" presStyleLbl="node2" presStyleIdx="2" presStyleCnt="3"/>
      <dgm:spPr/>
    </dgm:pt>
    <dgm:pt modelId="{854D9AF6-F48D-454D-95F0-2544BFE37F99}" type="pres">
      <dgm:prSet presAssocID="{567AFAB6-399C-9044-89E1-F4A02B7DBB14}" presName="hierChild4" presStyleCnt="0"/>
      <dgm:spPr/>
    </dgm:pt>
    <dgm:pt modelId="{26C49CF6-2B5F-8543-908C-5B11E94265DD}" type="pres">
      <dgm:prSet presAssocID="{567AFAB6-399C-9044-89E1-F4A02B7DBB14}" presName="hierChild5" presStyleCnt="0"/>
      <dgm:spPr/>
    </dgm:pt>
    <dgm:pt modelId="{F5645170-AE34-484D-BB5A-7BEF9460BD22}" type="pres">
      <dgm:prSet presAssocID="{9EA1A042-C744-5848-9749-9C673D8895CA}" presName="hierChild3" presStyleCnt="0"/>
      <dgm:spPr/>
    </dgm:pt>
  </dgm:ptLst>
  <dgm:cxnLst>
    <dgm:cxn modelId="{998E190D-90DF-984B-A04D-927A6A975B1F}" type="presOf" srcId="{362CCED3-0817-3D42-8A09-290DB9D80EE2}" destId="{4B07A775-11DF-2B48-82AB-EDE463EFF9C6}" srcOrd="0" destOrd="0" presId="urn:microsoft.com/office/officeart/2005/8/layout/orgChart1"/>
    <dgm:cxn modelId="{B9994717-8191-0B47-B237-74448D32823C}" type="presOf" srcId="{52EB5300-1093-BF40-A23C-25B84D4DD5FC}" destId="{CEE5CE3E-7E41-6142-902E-A419B22EFBCD}" srcOrd="0" destOrd="0" presId="urn:microsoft.com/office/officeart/2005/8/layout/orgChart1"/>
    <dgm:cxn modelId="{58900124-FCAF-8F4F-9E9F-DC8E7B62CD91}" type="presOf" srcId="{9EA1A042-C744-5848-9749-9C673D8895CA}" destId="{1C7104B1-5130-774E-A8A7-AC3A90C2B85A}" srcOrd="0" destOrd="0" presId="urn:microsoft.com/office/officeart/2005/8/layout/orgChart1"/>
    <dgm:cxn modelId="{5842B425-AB8D-FB4A-99F2-23C62D274749}" type="presOf" srcId="{568DC018-CC18-4B47-83D4-61F0E3DC2DF4}" destId="{659AEDE2-FEDF-1346-8D73-B5B200A880C4}" srcOrd="0" destOrd="0" presId="urn:microsoft.com/office/officeart/2005/8/layout/orgChart1"/>
    <dgm:cxn modelId="{17A9CA2E-DF4B-D64C-B5C4-9833B3618A58}" type="presOf" srcId="{19817F8A-CAC6-BF4D-A998-437F58E248FA}" destId="{F374A8A4-307D-2647-BCD0-F3F9E5F30ADF}" srcOrd="0" destOrd="0" presId="urn:microsoft.com/office/officeart/2005/8/layout/orgChart1"/>
    <dgm:cxn modelId="{E5EC0545-5B44-AF41-9863-57ADFAA160B1}" type="presOf" srcId="{DDBF55FC-E89B-D440-B6F1-2643CCB26E88}" destId="{447556BA-8643-2343-8AA2-72F16D829675}" srcOrd="0" destOrd="0" presId="urn:microsoft.com/office/officeart/2005/8/layout/orgChart1"/>
    <dgm:cxn modelId="{37E59F69-90FD-F549-910A-63D237C07DA5}" type="presOf" srcId="{14D4ED85-095C-3C47-9489-603C938BC860}" destId="{94631EA2-D0F6-0E4E-A9C6-9C721B099AB3}" srcOrd="0" destOrd="0" presId="urn:microsoft.com/office/officeart/2005/8/layout/orgChart1"/>
    <dgm:cxn modelId="{777BC069-9538-6945-83B1-C5F15E60F242}" srcId="{52EB5300-1093-BF40-A23C-25B84D4DD5FC}" destId="{9EA1A042-C744-5848-9749-9C673D8895CA}" srcOrd="0" destOrd="0" parTransId="{69825306-5553-1A40-8DEB-73197097AEDC}" sibTransId="{07CD7A5E-A1EB-9843-80C9-FCB3C5193834}"/>
    <dgm:cxn modelId="{EC2A0E70-B554-EB4B-AA53-A1FE065314DE}" type="presOf" srcId="{A17F13EB-4DE8-7A40-91E8-757542F073D3}" destId="{EDEC91E6-1098-4945-9D30-1D7F163345CC}" srcOrd="0" destOrd="0" presId="urn:microsoft.com/office/officeart/2005/8/layout/orgChart1"/>
    <dgm:cxn modelId="{BD431071-95BB-F14D-9442-A6210A0437CC}" type="presOf" srcId="{9EA1A042-C744-5848-9749-9C673D8895CA}" destId="{D03048F1-530F-EE45-A897-B0F75F846A8E}" srcOrd="1" destOrd="0" presId="urn:microsoft.com/office/officeart/2005/8/layout/orgChart1"/>
    <dgm:cxn modelId="{4E16C68B-FF28-944C-9CFF-193ADD17CDA2}" type="presOf" srcId="{EC70F3FB-2ED6-8B40-B0D8-9ACE89A2FA23}" destId="{4F8ADDCE-595E-1B4A-81AC-24B003EABB9B}" srcOrd="0" destOrd="0" presId="urn:microsoft.com/office/officeart/2005/8/layout/orgChart1"/>
    <dgm:cxn modelId="{7DF0B7AF-04BC-FE4C-8FB7-FC4C53A6F906}" srcId="{9EA1A042-C744-5848-9749-9C673D8895CA}" destId="{567AFAB6-399C-9044-89E1-F4A02B7DBB14}" srcOrd="2" destOrd="0" parTransId="{19817F8A-CAC6-BF4D-A998-437F58E248FA}" sibTransId="{8CBD1881-3DCD-2744-84CA-FB071FEFA134}"/>
    <dgm:cxn modelId="{E4D2A3B0-33A9-084D-8419-9CB0A2752F1C}" type="presOf" srcId="{567AFAB6-399C-9044-89E1-F4A02B7DBB14}" destId="{954356C4-3011-8B41-B488-9E9D49EE670B}" srcOrd="1" destOrd="0" presId="urn:microsoft.com/office/officeart/2005/8/layout/orgChart1"/>
    <dgm:cxn modelId="{454723B9-2CE3-3847-A9B7-60114E6B96E8}" type="presOf" srcId="{568DC018-CC18-4B47-83D4-61F0E3DC2DF4}" destId="{2D230BC7-22D5-DC45-938A-4A614C8566F4}" srcOrd="1" destOrd="0" presId="urn:microsoft.com/office/officeart/2005/8/layout/orgChart1"/>
    <dgm:cxn modelId="{65918CBB-5FDB-1B4F-B992-68BD821AA277}" type="presOf" srcId="{14D4ED85-095C-3C47-9489-603C938BC860}" destId="{2F09AF20-83D1-8946-BC6B-9672F9685807}" srcOrd="1" destOrd="0" presId="urn:microsoft.com/office/officeart/2005/8/layout/orgChart1"/>
    <dgm:cxn modelId="{3EA151E8-86D1-7946-8CB9-462C1D700C2C}" type="presOf" srcId="{EC70F3FB-2ED6-8B40-B0D8-9ACE89A2FA23}" destId="{BDD81CAE-B902-3843-9A0E-50905654FC78}" srcOrd="1" destOrd="0" presId="urn:microsoft.com/office/officeart/2005/8/layout/orgChart1"/>
    <dgm:cxn modelId="{04A58FF3-EEBC-FD42-ACC7-51CA74C92932}" srcId="{EC70F3FB-2ED6-8B40-B0D8-9ACE89A2FA23}" destId="{14D4ED85-095C-3C47-9489-603C938BC860}" srcOrd="0" destOrd="0" parTransId="{DDBF55FC-E89B-D440-B6F1-2643CCB26E88}" sibTransId="{C62DD205-EFAF-FC42-84EB-B081287767EC}"/>
    <dgm:cxn modelId="{EC276AFD-2225-FE45-949F-7875DC38670F}" type="presOf" srcId="{567AFAB6-399C-9044-89E1-F4A02B7DBB14}" destId="{730DD612-087D-1D4B-9A0E-29452150A8D6}" srcOrd="0" destOrd="0" presId="urn:microsoft.com/office/officeart/2005/8/layout/orgChart1"/>
    <dgm:cxn modelId="{7995FCFE-2764-4D48-A44F-90C043A9AFE4}" srcId="{9EA1A042-C744-5848-9749-9C673D8895CA}" destId="{EC70F3FB-2ED6-8B40-B0D8-9ACE89A2FA23}" srcOrd="0" destOrd="0" parTransId="{362CCED3-0817-3D42-8A09-290DB9D80EE2}" sibTransId="{52346870-6874-9849-8C7A-A5B0B3331A8C}"/>
    <dgm:cxn modelId="{28096CFF-2A65-164D-9E9E-F63BDCF1CE85}" srcId="{9EA1A042-C744-5848-9749-9C673D8895CA}" destId="{568DC018-CC18-4B47-83D4-61F0E3DC2DF4}" srcOrd="1" destOrd="0" parTransId="{A17F13EB-4DE8-7A40-91E8-757542F073D3}" sibTransId="{43136617-793D-A146-83FC-9791104501D5}"/>
    <dgm:cxn modelId="{7E3A0DD4-576B-804B-9407-76624384EEBF}" type="presParOf" srcId="{CEE5CE3E-7E41-6142-902E-A419B22EFBCD}" destId="{CF08EE22-3A5D-EF48-84EE-A9658BB93CF8}" srcOrd="0" destOrd="0" presId="urn:microsoft.com/office/officeart/2005/8/layout/orgChart1"/>
    <dgm:cxn modelId="{8DF87032-FD6D-F249-A3F4-CAAEBD58BBCD}" type="presParOf" srcId="{CF08EE22-3A5D-EF48-84EE-A9658BB93CF8}" destId="{B467A948-8DCF-6347-84E2-47D570863BE8}" srcOrd="0" destOrd="0" presId="urn:microsoft.com/office/officeart/2005/8/layout/orgChart1"/>
    <dgm:cxn modelId="{22990CFD-81EF-5B46-98A9-BB0C03DB5D13}" type="presParOf" srcId="{B467A948-8DCF-6347-84E2-47D570863BE8}" destId="{1C7104B1-5130-774E-A8A7-AC3A90C2B85A}" srcOrd="0" destOrd="0" presId="urn:microsoft.com/office/officeart/2005/8/layout/orgChart1"/>
    <dgm:cxn modelId="{17EF2A86-E4CE-D049-9004-F5692F5B63EB}" type="presParOf" srcId="{B467A948-8DCF-6347-84E2-47D570863BE8}" destId="{D03048F1-530F-EE45-A897-B0F75F846A8E}" srcOrd="1" destOrd="0" presId="urn:microsoft.com/office/officeart/2005/8/layout/orgChart1"/>
    <dgm:cxn modelId="{D8C41392-E4A3-8C46-B452-B4DC730F5BD9}" type="presParOf" srcId="{CF08EE22-3A5D-EF48-84EE-A9658BB93CF8}" destId="{6246DDD6-BEC0-724E-AEBC-894F551A9938}" srcOrd="1" destOrd="0" presId="urn:microsoft.com/office/officeart/2005/8/layout/orgChart1"/>
    <dgm:cxn modelId="{AF954C3F-364B-F94F-9DD5-808491E27808}" type="presParOf" srcId="{6246DDD6-BEC0-724E-AEBC-894F551A9938}" destId="{4B07A775-11DF-2B48-82AB-EDE463EFF9C6}" srcOrd="0" destOrd="0" presId="urn:microsoft.com/office/officeart/2005/8/layout/orgChart1"/>
    <dgm:cxn modelId="{988CA2B3-28EA-A846-966D-FAF3E047E72C}" type="presParOf" srcId="{6246DDD6-BEC0-724E-AEBC-894F551A9938}" destId="{CD24CFA3-843B-6C42-9B02-DC9FC362CCE2}" srcOrd="1" destOrd="0" presId="urn:microsoft.com/office/officeart/2005/8/layout/orgChart1"/>
    <dgm:cxn modelId="{4F494B5E-2077-7345-A4D6-46F97CF87649}" type="presParOf" srcId="{CD24CFA3-843B-6C42-9B02-DC9FC362CCE2}" destId="{2A16DC9D-B618-5748-9B66-30825BAE4C74}" srcOrd="0" destOrd="0" presId="urn:microsoft.com/office/officeart/2005/8/layout/orgChart1"/>
    <dgm:cxn modelId="{DC5B169D-3FBE-4A4A-B3A9-BF65FEAA0C89}" type="presParOf" srcId="{2A16DC9D-B618-5748-9B66-30825BAE4C74}" destId="{4F8ADDCE-595E-1B4A-81AC-24B003EABB9B}" srcOrd="0" destOrd="0" presId="urn:microsoft.com/office/officeart/2005/8/layout/orgChart1"/>
    <dgm:cxn modelId="{4728B415-538F-F747-A8CB-2D75BEA83086}" type="presParOf" srcId="{2A16DC9D-B618-5748-9B66-30825BAE4C74}" destId="{BDD81CAE-B902-3843-9A0E-50905654FC78}" srcOrd="1" destOrd="0" presId="urn:microsoft.com/office/officeart/2005/8/layout/orgChart1"/>
    <dgm:cxn modelId="{34685650-73B3-904E-A944-71460E530F61}" type="presParOf" srcId="{CD24CFA3-843B-6C42-9B02-DC9FC362CCE2}" destId="{75E5AD41-6730-E244-B1AE-6BF94AE93D64}" srcOrd="1" destOrd="0" presId="urn:microsoft.com/office/officeart/2005/8/layout/orgChart1"/>
    <dgm:cxn modelId="{EBCAE123-D45A-7945-B9F4-7BFAA7894DF2}" type="presParOf" srcId="{75E5AD41-6730-E244-B1AE-6BF94AE93D64}" destId="{447556BA-8643-2343-8AA2-72F16D829675}" srcOrd="0" destOrd="0" presId="urn:microsoft.com/office/officeart/2005/8/layout/orgChart1"/>
    <dgm:cxn modelId="{F1538720-9C70-F344-88E6-6B2754375B84}" type="presParOf" srcId="{75E5AD41-6730-E244-B1AE-6BF94AE93D64}" destId="{3E5F1BCE-ED6E-A447-880D-69FA6FC8AF92}" srcOrd="1" destOrd="0" presId="urn:microsoft.com/office/officeart/2005/8/layout/orgChart1"/>
    <dgm:cxn modelId="{E24DC796-71A8-1142-AF03-685CDD728245}" type="presParOf" srcId="{3E5F1BCE-ED6E-A447-880D-69FA6FC8AF92}" destId="{1299260C-D5AE-3148-AE1F-3EA3FA19E1BC}" srcOrd="0" destOrd="0" presId="urn:microsoft.com/office/officeart/2005/8/layout/orgChart1"/>
    <dgm:cxn modelId="{92EE7F25-9A9E-EF48-956B-BBECD671CD6F}" type="presParOf" srcId="{1299260C-D5AE-3148-AE1F-3EA3FA19E1BC}" destId="{94631EA2-D0F6-0E4E-A9C6-9C721B099AB3}" srcOrd="0" destOrd="0" presId="urn:microsoft.com/office/officeart/2005/8/layout/orgChart1"/>
    <dgm:cxn modelId="{D56192FA-C124-984B-8393-66D3D4CF39C9}" type="presParOf" srcId="{1299260C-D5AE-3148-AE1F-3EA3FA19E1BC}" destId="{2F09AF20-83D1-8946-BC6B-9672F9685807}" srcOrd="1" destOrd="0" presId="urn:microsoft.com/office/officeart/2005/8/layout/orgChart1"/>
    <dgm:cxn modelId="{FF7CA184-0CAB-FC43-AD3D-4E3D05FA472E}" type="presParOf" srcId="{3E5F1BCE-ED6E-A447-880D-69FA6FC8AF92}" destId="{FC011C6C-F0B8-2D40-ACA3-FE9F3B106784}" srcOrd="1" destOrd="0" presId="urn:microsoft.com/office/officeart/2005/8/layout/orgChart1"/>
    <dgm:cxn modelId="{A394A0BA-BF1B-974F-8119-B8DDC9B86D38}" type="presParOf" srcId="{3E5F1BCE-ED6E-A447-880D-69FA6FC8AF92}" destId="{BF5788EE-03E1-734F-A4FF-3200A0CC287E}" srcOrd="2" destOrd="0" presId="urn:microsoft.com/office/officeart/2005/8/layout/orgChart1"/>
    <dgm:cxn modelId="{D6B81DD9-785A-4B4B-BFF5-DD20B924563D}" type="presParOf" srcId="{CD24CFA3-843B-6C42-9B02-DC9FC362CCE2}" destId="{FD103329-CC8D-ED44-AEDD-4E2F3A7A92FC}" srcOrd="2" destOrd="0" presId="urn:microsoft.com/office/officeart/2005/8/layout/orgChart1"/>
    <dgm:cxn modelId="{9A986829-1981-3745-9E4C-BCAA05D23E70}" type="presParOf" srcId="{6246DDD6-BEC0-724E-AEBC-894F551A9938}" destId="{EDEC91E6-1098-4945-9D30-1D7F163345CC}" srcOrd="2" destOrd="0" presId="urn:microsoft.com/office/officeart/2005/8/layout/orgChart1"/>
    <dgm:cxn modelId="{F1C49E36-81F5-F74A-91C3-02C04DD58B1A}" type="presParOf" srcId="{6246DDD6-BEC0-724E-AEBC-894F551A9938}" destId="{1CCE493F-9F13-E144-8532-68E2286016C4}" srcOrd="3" destOrd="0" presId="urn:microsoft.com/office/officeart/2005/8/layout/orgChart1"/>
    <dgm:cxn modelId="{3A228C19-46E8-9C4B-ACAE-FDB5CEAB1DDA}" type="presParOf" srcId="{1CCE493F-9F13-E144-8532-68E2286016C4}" destId="{57B1C631-579C-8242-BFE5-FB73B9C1D678}" srcOrd="0" destOrd="0" presId="urn:microsoft.com/office/officeart/2005/8/layout/orgChart1"/>
    <dgm:cxn modelId="{DBD427DA-B57E-C94B-946D-E12FB548BAB6}" type="presParOf" srcId="{57B1C631-579C-8242-BFE5-FB73B9C1D678}" destId="{659AEDE2-FEDF-1346-8D73-B5B200A880C4}" srcOrd="0" destOrd="0" presId="urn:microsoft.com/office/officeart/2005/8/layout/orgChart1"/>
    <dgm:cxn modelId="{0D82524C-2D48-2242-8F8F-DC627FA1B159}" type="presParOf" srcId="{57B1C631-579C-8242-BFE5-FB73B9C1D678}" destId="{2D230BC7-22D5-DC45-938A-4A614C8566F4}" srcOrd="1" destOrd="0" presId="urn:microsoft.com/office/officeart/2005/8/layout/orgChart1"/>
    <dgm:cxn modelId="{16B40173-FC7C-244B-9D7D-DEB892328227}" type="presParOf" srcId="{1CCE493F-9F13-E144-8532-68E2286016C4}" destId="{58E108C2-5D8E-D843-95AE-E5790A3B85AE}" srcOrd="1" destOrd="0" presId="urn:microsoft.com/office/officeart/2005/8/layout/orgChart1"/>
    <dgm:cxn modelId="{B513C21D-A061-194D-917D-93F8FD17F892}" type="presParOf" srcId="{1CCE493F-9F13-E144-8532-68E2286016C4}" destId="{79CC3CB5-0F45-EB47-9027-74F9DD7685A7}" srcOrd="2" destOrd="0" presId="urn:microsoft.com/office/officeart/2005/8/layout/orgChart1"/>
    <dgm:cxn modelId="{0D1ABBD6-66E3-A549-8726-60E177862A29}" type="presParOf" srcId="{6246DDD6-BEC0-724E-AEBC-894F551A9938}" destId="{F374A8A4-307D-2647-BCD0-F3F9E5F30ADF}" srcOrd="4" destOrd="0" presId="urn:microsoft.com/office/officeart/2005/8/layout/orgChart1"/>
    <dgm:cxn modelId="{D4B2022A-E790-B140-A0AC-EEB06FF2A813}" type="presParOf" srcId="{6246DDD6-BEC0-724E-AEBC-894F551A9938}" destId="{1B6CEC38-ADB9-AB45-8D38-6A3B90C80EF3}" srcOrd="5" destOrd="0" presId="urn:microsoft.com/office/officeart/2005/8/layout/orgChart1"/>
    <dgm:cxn modelId="{EFA76972-A43D-4445-8A52-C4B758EE6253}" type="presParOf" srcId="{1B6CEC38-ADB9-AB45-8D38-6A3B90C80EF3}" destId="{C21047B5-BCDE-E649-9FF4-391A1F51ED4C}" srcOrd="0" destOrd="0" presId="urn:microsoft.com/office/officeart/2005/8/layout/orgChart1"/>
    <dgm:cxn modelId="{1753714D-6D23-9243-86C5-2BB41081C9AA}" type="presParOf" srcId="{C21047B5-BCDE-E649-9FF4-391A1F51ED4C}" destId="{730DD612-087D-1D4B-9A0E-29452150A8D6}" srcOrd="0" destOrd="0" presId="urn:microsoft.com/office/officeart/2005/8/layout/orgChart1"/>
    <dgm:cxn modelId="{38F45EB4-B1C8-294C-8C2E-91396D397780}" type="presParOf" srcId="{C21047B5-BCDE-E649-9FF4-391A1F51ED4C}" destId="{954356C4-3011-8B41-B488-9E9D49EE670B}" srcOrd="1" destOrd="0" presId="urn:microsoft.com/office/officeart/2005/8/layout/orgChart1"/>
    <dgm:cxn modelId="{9EE65A90-F531-244F-BE8C-79C696F8145D}" type="presParOf" srcId="{1B6CEC38-ADB9-AB45-8D38-6A3B90C80EF3}" destId="{854D9AF6-F48D-454D-95F0-2544BFE37F99}" srcOrd="1" destOrd="0" presId="urn:microsoft.com/office/officeart/2005/8/layout/orgChart1"/>
    <dgm:cxn modelId="{4F95E5DD-FF83-604D-B2E1-D0D33E268C2B}" type="presParOf" srcId="{1B6CEC38-ADB9-AB45-8D38-6A3B90C80EF3}" destId="{26C49CF6-2B5F-8543-908C-5B11E94265DD}" srcOrd="2" destOrd="0" presId="urn:microsoft.com/office/officeart/2005/8/layout/orgChart1"/>
    <dgm:cxn modelId="{C943BDED-1751-C842-AF50-6A13921E7981}" type="presParOf" srcId="{CF08EE22-3A5D-EF48-84EE-A9658BB93CF8}" destId="{F5645170-AE34-484D-BB5A-7BEF9460BD22}" srcOrd="2" destOrd="0" presId="urn:microsoft.com/office/officeart/2005/8/layout/orgChart1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4A8A4-307D-2647-BCD0-F3F9E5F30ADF}">
      <dsp:nvSpPr>
        <dsp:cNvPr id="0" name=""/>
        <dsp:cNvSpPr/>
      </dsp:nvSpPr>
      <dsp:spPr>
        <a:xfrm>
          <a:off x="5012009" y="1536540"/>
          <a:ext cx="3546033" cy="61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13"/>
              </a:lnTo>
              <a:lnTo>
                <a:pt x="3546033" y="307713"/>
              </a:lnTo>
              <a:lnTo>
                <a:pt x="3546033" y="6154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C91E6-1098-4945-9D30-1D7F163345CC}">
      <dsp:nvSpPr>
        <dsp:cNvPr id="0" name=""/>
        <dsp:cNvSpPr/>
      </dsp:nvSpPr>
      <dsp:spPr>
        <a:xfrm>
          <a:off x="4966289" y="1536540"/>
          <a:ext cx="91440" cy="6154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556BA-8643-2343-8AA2-72F16D829675}">
      <dsp:nvSpPr>
        <dsp:cNvPr id="0" name=""/>
        <dsp:cNvSpPr/>
      </dsp:nvSpPr>
      <dsp:spPr>
        <a:xfrm>
          <a:off x="293733" y="3617270"/>
          <a:ext cx="303376" cy="1172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989"/>
              </a:lnTo>
              <a:lnTo>
                <a:pt x="303376" y="11729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7A775-11DF-2B48-82AB-EDE463EFF9C6}">
      <dsp:nvSpPr>
        <dsp:cNvPr id="0" name=""/>
        <dsp:cNvSpPr/>
      </dsp:nvSpPr>
      <dsp:spPr>
        <a:xfrm>
          <a:off x="1465975" y="1536540"/>
          <a:ext cx="3546033" cy="615427"/>
        </a:xfrm>
        <a:custGeom>
          <a:avLst/>
          <a:gdLst/>
          <a:ahLst/>
          <a:cxnLst/>
          <a:rect l="0" t="0" r="0" b="0"/>
          <a:pathLst>
            <a:path>
              <a:moveTo>
                <a:pt x="3546033" y="0"/>
              </a:moveTo>
              <a:lnTo>
                <a:pt x="3546033" y="307713"/>
              </a:lnTo>
              <a:lnTo>
                <a:pt x="0" y="307713"/>
              </a:lnTo>
              <a:lnTo>
                <a:pt x="0" y="6154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104B1-5130-774E-A8A7-AC3A90C2B85A}">
      <dsp:nvSpPr>
        <dsp:cNvPr id="0" name=""/>
        <dsp:cNvSpPr/>
      </dsp:nvSpPr>
      <dsp:spPr>
        <a:xfrm>
          <a:off x="3546706" y="71237"/>
          <a:ext cx="2930605" cy="14653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BDSIM world</a:t>
          </a:r>
          <a:endParaRPr lang="en-GB" sz="3000" kern="1200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3546706" y="71237"/>
        <a:ext cx="2930605" cy="1465302"/>
      </dsp:txXfrm>
    </dsp:sp>
    <dsp:sp modelId="{4F8ADDCE-595E-1B4A-81AC-24B003EABB9B}">
      <dsp:nvSpPr>
        <dsp:cNvPr id="0" name=""/>
        <dsp:cNvSpPr/>
      </dsp:nvSpPr>
      <dsp:spPr>
        <a:xfrm>
          <a:off x="672" y="2151967"/>
          <a:ext cx="2930605" cy="14653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tunnel.gdml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containerLV (air)</a:t>
          </a:r>
          <a:endParaRPr lang="en-GB" sz="3000" kern="1200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672" y="2151967"/>
        <a:ext cx="2930605" cy="1465302"/>
      </dsp:txXfrm>
    </dsp:sp>
    <dsp:sp modelId="{94631EA2-D0F6-0E4E-A9C6-9C721B099AB3}">
      <dsp:nvSpPr>
        <dsp:cNvPr id="0" name=""/>
        <dsp:cNvSpPr/>
      </dsp:nvSpPr>
      <dsp:spPr>
        <a:xfrm>
          <a:off x="597109" y="4057608"/>
          <a:ext cx="2930605" cy="14653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tunnel.gdml</a:t>
          </a:r>
          <a:endParaRPr lang="en-GB" sz="3000" kern="1200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tunnelLV</a:t>
          </a:r>
          <a:r>
            <a:rPr lang="en-GB" sz="3000" kern="1200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(concrete)</a:t>
          </a:r>
        </a:p>
      </dsp:txBody>
      <dsp:txXfrm>
        <a:off x="597109" y="4057608"/>
        <a:ext cx="2930605" cy="1465302"/>
      </dsp:txXfrm>
    </dsp:sp>
    <dsp:sp modelId="{659AEDE2-FEDF-1346-8D73-B5B200A880C4}">
      <dsp:nvSpPr>
        <dsp:cNvPr id="0" name=""/>
        <dsp:cNvSpPr/>
      </dsp:nvSpPr>
      <dsp:spPr>
        <a:xfrm>
          <a:off x="3546706" y="2151967"/>
          <a:ext cx="2930605" cy="14653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BDSIM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d1 drift</a:t>
          </a:r>
          <a:endParaRPr lang="en-GB" sz="3000" kern="1200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3546706" y="2151967"/>
        <a:ext cx="2930605" cy="1465302"/>
      </dsp:txXfrm>
    </dsp:sp>
    <dsp:sp modelId="{730DD612-087D-1D4B-9A0E-29452150A8D6}">
      <dsp:nvSpPr>
        <dsp:cNvPr id="0" name=""/>
        <dsp:cNvSpPr/>
      </dsp:nvSpPr>
      <dsp:spPr>
        <a:xfrm>
          <a:off x="7092739" y="2151967"/>
          <a:ext cx="2930605" cy="14653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BDSIM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q1 magnet</a:t>
          </a:r>
          <a:endParaRPr lang="en-GB" sz="3000" kern="1200" dirty="0">
            <a:solidFill>
              <a:schemeClr val="tx1">
                <a:lumMod val="50000"/>
                <a:lumOff val="50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7092739" y="2151967"/>
        <a:ext cx="2930605" cy="146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01553"/>
            <a:ext cx="8099822" cy="2130602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214319"/>
            <a:ext cx="8099822" cy="1477538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6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25823"/>
            <a:ext cx="2328699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25823"/>
            <a:ext cx="6851100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525704"/>
            <a:ext cx="9314796" cy="25456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095459"/>
            <a:ext cx="9314796" cy="1338709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7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629117"/>
            <a:ext cx="4589899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629117"/>
            <a:ext cx="4589899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9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25824"/>
            <a:ext cx="9314796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00205"/>
            <a:ext cx="4568806" cy="735227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235432"/>
            <a:ext cx="4568806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00205"/>
            <a:ext cx="4591306" cy="735227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235432"/>
            <a:ext cx="4591306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07988"/>
            <a:ext cx="3483204" cy="142795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881140"/>
            <a:ext cx="5467380" cy="434903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835944"/>
            <a:ext cx="3483204" cy="3401313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3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07988"/>
            <a:ext cx="3483204" cy="142795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881140"/>
            <a:ext cx="5467380" cy="434903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835944"/>
            <a:ext cx="3483204" cy="3401313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6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25824"/>
            <a:ext cx="9314796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629117"/>
            <a:ext cx="9314796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672161"/>
            <a:ext cx="242994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6CA5-8B30-0143-91B4-597D656A60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672161"/>
            <a:ext cx="364492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672161"/>
            <a:ext cx="242994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5BD4-4F58-794F-B51B-3079F11A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24E32F-8136-7F46-89AD-E4937DE32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974159"/>
              </p:ext>
            </p:extLst>
          </p:nvPr>
        </p:nvGraphicFramePr>
        <p:xfrm>
          <a:off x="238664" y="350575"/>
          <a:ext cx="10024018" cy="576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90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27C2F-FA27-DC4C-9324-3C4D699917F7}"/>
              </a:ext>
            </a:extLst>
          </p:cNvPr>
          <p:cNvSpPr/>
          <p:nvPr/>
        </p:nvSpPr>
        <p:spPr>
          <a:xfrm>
            <a:off x="543532" y="1371599"/>
            <a:ext cx="5642042" cy="42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980C3D-DAE8-AA4B-BAAF-02EF389B7D9E}"/>
              </a:ext>
            </a:extLst>
          </p:cNvPr>
          <p:cNvSpPr/>
          <p:nvPr/>
        </p:nvSpPr>
        <p:spPr>
          <a:xfrm>
            <a:off x="1793536" y="2082834"/>
            <a:ext cx="3142034" cy="31420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82E97-1727-324A-A593-753EC63B9A35}"/>
              </a:ext>
            </a:extLst>
          </p:cNvPr>
          <p:cNvSpPr/>
          <p:nvPr/>
        </p:nvSpPr>
        <p:spPr>
          <a:xfrm>
            <a:off x="770917" y="3059906"/>
            <a:ext cx="1264596" cy="1264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B1749-3EF4-3840-85A9-38D0FAE21A8F}"/>
              </a:ext>
            </a:extLst>
          </p:cNvPr>
          <p:cNvSpPr/>
          <p:nvPr/>
        </p:nvSpPr>
        <p:spPr>
          <a:xfrm>
            <a:off x="1596552" y="3469026"/>
            <a:ext cx="1488332" cy="4317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27EE8-DF20-E54D-A6E4-CB4A3696BD53}"/>
              </a:ext>
            </a:extLst>
          </p:cNvPr>
          <p:cNvSpPr/>
          <p:nvPr/>
        </p:nvSpPr>
        <p:spPr>
          <a:xfrm>
            <a:off x="2707937" y="3059906"/>
            <a:ext cx="1264596" cy="1264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B4F5C-CCA6-FE4D-836A-998A5D187522}"/>
              </a:ext>
            </a:extLst>
          </p:cNvPr>
          <p:cNvSpPr/>
          <p:nvPr/>
        </p:nvSpPr>
        <p:spPr>
          <a:xfrm>
            <a:off x="3364553" y="3469026"/>
            <a:ext cx="1488332" cy="4317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38CB8-8D67-BE40-A726-F5D27B66FD81}"/>
              </a:ext>
            </a:extLst>
          </p:cNvPr>
          <p:cNvSpPr/>
          <p:nvPr/>
        </p:nvSpPr>
        <p:spPr>
          <a:xfrm>
            <a:off x="4644958" y="3052610"/>
            <a:ext cx="1264596" cy="1264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22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Nevay, Laurie</dc:creator>
  <cp:lastModifiedBy>Nevay, Laurie</cp:lastModifiedBy>
  <cp:revision>5</cp:revision>
  <dcterms:created xsi:type="dcterms:W3CDTF">2021-06-09T12:43:51Z</dcterms:created>
  <dcterms:modified xsi:type="dcterms:W3CDTF">2021-06-09T14:25:07Z</dcterms:modified>
</cp:coreProperties>
</file>