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8280400" cy="306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167" d="100"/>
          <a:sy n="167" d="100"/>
        </p:scale>
        <p:origin x="94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2376E-36D0-BA44-A839-82091B35C84C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44538" y="1143000"/>
            <a:ext cx="8347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C0F49-51F4-9E46-9462-7A8E08F7F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051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79080" rtl="0" eaLnBrk="1" latinLnBrk="0" hangingPunct="1">
      <a:defRPr sz="628" kern="1200">
        <a:solidFill>
          <a:schemeClr val="tx1"/>
        </a:solidFill>
        <a:latin typeface="+mn-lt"/>
        <a:ea typeface="+mn-ea"/>
        <a:cs typeface="+mn-cs"/>
      </a:defRPr>
    </a:lvl1pPr>
    <a:lvl2pPr marL="239541" algn="l" defTabSz="479080" rtl="0" eaLnBrk="1" latinLnBrk="0" hangingPunct="1">
      <a:defRPr sz="628" kern="1200">
        <a:solidFill>
          <a:schemeClr val="tx1"/>
        </a:solidFill>
        <a:latin typeface="+mn-lt"/>
        <a:ea typeface="+mn-ea"/>
        <a:cs typeface="+mn-cs"/>
      </a:defRPr>
    </a:lvl2pPr>
    <a:lvl3pPr marL="479080" algn="l" defTabSz="479080" rtl="0" eaLnBrk="1" latinLnBrk="0" hangingPunct="1">
      <a:defRPr sz="628" kern="1200">
        <a:solidFill>
          <a:schemeClr val="tx1"/>
        </a:solidFill>
        <a:latin typeface="+mn-lt"/>
        <a:ea typeface="+mn-ea"/>
        <a:cs typeface="+mn-cs"/>
      </a:defRPr>
    </a:lvl3pPr>
    <a:lvl4pPr marL="718621" algn="l" defTabSz="479080" rtl="0" eaLnBrk="1" latinLnBrk="0" hangingPunct="1">
      <a:defRPr sz="628" kern="1200">
        <a:solidFill>
          <a:schemeClr val="tx1"/>
        </a:solidFill>
        <a:latin typeface="+mn-lt"/>
        <a:ea typeface="+mn-ea"/>
        <a:cs typeface="+mn-cs"/>
      </a:defRPr>
    </a:lvl4pPr>
    <a:lvl5pPr marL="958162" algn="l" defTabSz="479080" rtl="0" eaLnBrk="1" latinLnBrk="0" hangingPunct="1">
      <a:defRPr sz="628" kern="1200">
        <a:solidFill>
          <a:schemeClr val="tx1"/>
        </a:solidFill>
        <a:latin typeface="+mn-lt"/>
        <a:ea typeface="+mn-ea"/>
        <a:cs typeface="+mn-cs"/>
      </a:defRPr>
    </a:lvl5pPr>
    <a:lvl6pPr marL="1197701" algn="l" defTabSz="479080" rtl="0" eaLnBrk="1" latinLnBrk="0" hangingPunct="1">
      <a:defRPr sz="628" kern="1200">
        <a:solidFill>
          <a:schemeClr val="tx1"/>
        </a:solidFill>
        <a:latin typeface="+mn-lt"/>
        <a:ea typeface="+mn-ea"/>
        <a:cs typeface="+mn-cs"/>
      </a:defRPr>
    </a:lvl6pPr>
    <a:lvl7pPr marL="1437242" algn="l" defTabSz="479080" rtl="0" eaLnBrk="1" latinLnBrk="0" hangingPunct="1">
      <a:defRPr sz="628" kern="1200">
        <a:solidFill>
          <a:schemeClr val="tx1"/>
        </a:solidFill>
        <a:latin typeface="+mn-lt"/>
        <a:ea typeface="+mn-ea"/>
        <a:cs typeface="+mn-cs"/>
      </a:defRPr>
    </a:lvl7pPr>
    <a:lvl8pPr marL="1676783" algn="l" defTabSz="479080" rtl="0" eaLnBrk="1" latinLnBrk="0" hangingPunct="1">
      <a:defRPr sz="628" kern="1200">
        <a:solidFill>
          <a:schemeClr val="tx1"/>
        </a:solidFill>
        <a:latin typeface="+mn-lt"/>
        <a:ea typeface="+mn-ea"/>
        <a:cs typeface="+mn-cs"/>
      </a:defRPr>
    </a:lvl8pPr>
    <a:lvl9pPr marL="1916322" algn="l" defTabSz="479080" rtl="0" eaLnBrk="1" latinLnBrk="0" hangingPunct="1">
      <a:defRPr sz="6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44538" y="1143000"/>
            <a:ext cx="8347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C0F49-51F4-9E46-9462-7A8E08F7FE5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66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050" y="500906"/>
            <a:ext cx="6210300" cy="1065577"/>
          </a:xfrm>
        </p:spPr>
        <p:txBody>
          <a:bodyPr anchor="b"/>
          <a:lstStyle>
            <a:lvl1pPr algn="ctr">
              <a:defRPr sz="26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1607576"/>
            <a:ext cx="6210300" cy="738960"/>
          </a:xfrm>
        </p:spPr>
        <p:txBody>
          <a:bodyPr/>
          <a:lstStyle>
            <a:lvl1pPr marL="0" indent="0" algn="ctr">
              <a:buNone/>
              <a:defRPr sz="1071"/>
            </a:lvl1pPr>
            <a:lvl2pPr marL="204048" indent="0" algn="ctr">
              <a:buNone/>
              <a:defRPr sz="893"/>
            </a:lvl2pPr>
            <a:lvl3pPr marL="408097" indent="0" algn="ctr">
              <a:buNone/>
              <a:defRPr sz="803"/>
            </a:lvl3pPr>
            <a:lvl4pPr marL="612145" indent="0" algn="ctr">
              <a:buNone/>
              <a:defRPr sz="714"/>
            </a:lvl4pPr>
            <a:lvl5pPr marL="816193" indent="0" algn="ctr">
              <a:buNone/>
              <a:defRPr sz="714"/>
            </a:lvl5pPr>
            <a:lvl6pPr marL="1020242" indent="0" algn="ctr">
              <a:buNone/>
              <a:defRPr sz="714"/>
            </a:lvl6pPr>
            <a:lvl7pPr marL="1224290" indent="0" algn="ctr">
              <a:buNone/>
              <a:defRPr sz="714"/>
            </a:lvl7pPr>
            <a:lvl8pPr marL="1428339" indent="0" algn="ctr">
              <a:buNone/>
              <a:defRPr sz="714"/>
            </a:lvl8pPr>
            <a:lvl9pPr marL="1632387" indent="0" algn="ctr">
              <a:buNone/>
              <a:defRPr sz="71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806C-266E-3443-9C88-3C06A943C549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F579-25C4-8D4F-A6AC-411D7E68D6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97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806C-266E-3443-9C88-3C06A943C549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F579-25C4-8D4F-A6AC-411D7E68D6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91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1" y="162954"/>
            <a:ext cx="1785461" cy="259380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7" y="162954"/>
            <a:ext cx="5252879" cy="259380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806C-266E-3443-9C88-3C06A943C549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F579-25C4-8D4F-A6AC-411D7E68D6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73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806C-266E-3443-9C88-3C06A943C549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F579-25C4-8D4F-A6AC-411D7E68D6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10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763050"/>
            <a:ext cx="7141845" cy="1273166"/>
          </a:xfrm>
        </p:spPr>
        <p:txBody>
          <a:bodyPr anchor="b"/>
          <a:lstStyle>
            <a:lvl1pPr>
              <a:defRPr sz="26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2048261"/>
            <a:ext cx="7141845" cy="669528"/>
          </a:xfrm>
        </p:spPr>
        <p:txBody>
          <a:bodyPr/>
          <a:lstStyle>
            <a:lvl1pPr marL="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1pPr>
            <a:lvl2pPr marL="204048" indent="0">
              <a:buNone/>
              <a:defRPr sz="893">
                <a:solidFill>
                  <a:schemeClr val="tx1">
                    <a:tint val="75000"/>
                  </a:schemeClr>
                </a:solidFill>
              </a:defRPr>
            </a:lvl2pPr>
            <a:lvl3pPr marL="408097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3pPr>
            <a:lvl4pPr marL="612145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4pPr>
            <a:lvl5pPr marL="816193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5pPr>
            <a:lvl6pPr marL="1020242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6pPr>
            <a:lvl7pPr marL="1224290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7pPr>
            <a:lvl8pPr marL="1428339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8pPr>
            <a:lvl9pPr marL="1632387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806C-266E-3443-9C88-3C06A943C549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F579-25C4-8D4F-A6AC-411D7E68D6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32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814770"/>
            <a:ext cx="3519170" cy="19419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814770"/>
            <a:ext cx="3519170" cy="19419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806C-266E-3443-9C88-3C06A943C549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F579-25C4-8D4F-A6AC-411D7E68D6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35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162954"/>
            <a:ext cx="7141845" cy="5915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6" y="750297"/>
            <a:ext cx="3502997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6" y="1118006"/>
            <a:ext cx="3502997" cy="1644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2" y="750297"/>
            <a:ext cx="3520249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2" y="1118006"/>
            <a:ext cx="3520249" cy="1644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806C-266E-3443-9C88-3C06A943C549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F579-25C4-8D4F-A6AC-411D7E68D6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87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806C-266E-3443-9C88-3C06A943C549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F579-25C4-8D4F-A6AC-411D7E68D6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28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806C-266E-3443-9C88-3C06A943C549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F579-25C4-8D4F-A6AC-411D7E68D6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64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204047"/>
            <a:ext cx="2670644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440684"/>
            <a:ext cx="4191953" cy="2175081"/>
          </a:xfrm>
        </p:spPr>
        <p:txBody>
          <a:bodyPr/>
          <a:lstStyle>
            <a:lvl1pPr>
              <a:defRPr sz="1428"/>
            </a:lvl1pPr>
            <a:lvl2pPr>
              <a:defRPr sz="1250"/>
            </a:lvl2pPr>
            <a:lvl3pPr>
              <a:defRPr sz="1071"/>
            </a:lvl3pPr>
            <a:lvl4pPr>
              <a:defRPr sz="893"/>
            </a:lvl4pPr>
            <a:lvl5pPr>
              <a:defRPr sz="893"/>
            </a:lvl5pPr>
            <a:lvl6pPr>
              <a:defRPr sz="893"/>
            </a:lvl6pPr>
            <a:lvl7pPr>
              <a:defRPr sz="893"/>
            </a:lvl7pPr>
            <a:lvl8pPr>
              <a:defRPr sz="893"/>
            </a:lvl8pPr>
            <a:lvl9pPr>
              <a:defRPr sz="89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918210"/>
            <a:ext cx="2670644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806C-266E-3443-9C88-3C06A943C549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F579-25C4-8D4F-A6AC-411D7E68D6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58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204047"/>
            <a:ext cx="2670644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440684"/>
            <a:ext cx="4191953" cy="2175081"/>
          </a:xfrm>
        </p:spPr>
        <p:txBody>
          <a:bodyPr anchor="t"/>
          <a:lstStyle>
            <a:lvl1pPr marL="0" indent="0">
              <a:buNone/>
              <a:defRPr sz="1428"/>
            </a:lvl1pPr>
            <a:lvl2pPr marL="204048" indent="0">
              <a:buNone/>
              <a:defRPr sz="1250"/>
            </a:lvl2pPr>
            <a:lvl3pPr marL="408097" indent="0">
              <a:buNone/>
              <a:defRPr sz="1071"/>
            </a:lvl3pPr>
            <a:lvl4pPr marL="612145" indent="0">
              <a:buNone/>
              <a:defRPr sz="893"/>
            </a:lvl4pPr>
            <a:lvl5pPr marL="816193" indent="0">
              <a:buNone/>
              <a:defRPr sz="893"/>
            </a:lvl5pPr>
            <a:lvl6pPr marL="1020242" indent="0">
              <a:buNone/>
              <a:defRPr sz="893"/>
            </a:lvl6pPr>
            <a:lvl7pPr marL="1224290" indent="0">
              <a:buNone/>
              <a:defRPr sz="893"/>
            </a:lvl7pPr>
            <a:lvl8pPr marL="1428339" indent="0">
              <a:buNone/>
              <a:defRPr sz="893"/>
            </a:lvl8pPr>
            <a:lvl9pPr marL="1632387" indent="0">
              <a:buNone/>
              <a:defRPr sz="89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918210"/>
            <a:ext cx="2670644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806C-266E-3443-9C88-3C06A943C549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F579-25C4-8D4F-A6AC-411D7E68D6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96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162954"/>
            <a:ext cx="7141845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814770"/>
            <a:ext cx="7141845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2836816"/>
            <a:ext cx="1863090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5806C-266E-3443-9C88-3C06A943C549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2836816"/>
            <a:ext cx="2794635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2836816"/>
            <a:ext cx="1863090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FF579-25C4-8D4F-A6AC-411D7E68D6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79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08097" rtl="0" eaLnBrk="1" latinLnBrk="0" hangingPunct="1">
        <a:lnSpc>
          <a:spcPct val="90000"/>
        </a:lnSpc>
        <a:spcBef>
          <a:spcPct val="0"/>
        </a:spcBef>
        <a:buNone/>
        <a:defRPr sz="19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024" indent="-102024" algn="l" defTabSz="40809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0607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2pPr>
      <a:lvl3pPr marL="51012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93" kern="1200">
          <a:solidFill>
            <a:schemeClr val="tx1"/>
          </a:solidFill>
          <a:latin typeface="+mn-lt"/>
          <a:ea typeface="+mn-ea"/>
          <a:cs typeface="+mn-cs"/>
        </a:defRPr>
      </a:lvl3pPr>
      <a:lvl4pPr marL="714169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918218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122266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326314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53036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73441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1pPr>
      <a:lvl2pPr marL="204048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40809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3pPr>
      <a:lvl4pPr marL="612145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816193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020242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22429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428339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63238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A04D22A7-3668-4D43-8773-9B52F7D42658}"/>
              </a:ext>
            </a:extLst>
          </p:cNvPr>
          <p:cNvGrpSpPr/>
          <p:nvPr/>
        </p:nvGrpSpPr>
        <p:grpSpPr>
          <a:xfrm>
            <a:off x="73741" y="127061"/>
            <a:ext cx="8007939" cy="2788092"/>
            <a:chOff x="283706" y="97376"/>
            <a:chExt cx="8007939" cy="278809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92A4BE2-CC16-8B43-BD40-A50200905FE0}"/>
                </a:ext>
              </a:extLst>
            </p:cNvPr>
            <p:cNvGrpSpPr/>
            <p:nvPr/>
          </p:nvGrpSpPr>
          <p:grpSpPr>
            <a:xfrm>
              <a:off x="283706" y="97376"/>
              <a:ext cx="3856495" cy="2602202"/>
              <a:chOff x="2239505" y="1726151"/>
              <a:chExt cx="3856495" cy="260220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7F3FDEF-DC8B-F24C-959C-D057EB00A965}"/>
                  </a:ext>
                </a:extLst>
              </p:cNvPr>
              <p:cNvGrpSpPr/>
              <p:nvPr/>
            </p:nvGrpSpPr>
            <p:grpSpPr>
              <a:xfrm>
                <a:off x="2669887" y="2164466"/>
                <a:ext cx="3126617" cy="1372571"/>
                <a:chOff x="2669887" y="2164466"/>
                <a:chExt cx="3126617" cy="1372571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40B3CD60-B3E0-6245-BDD5-AA07E6CD0A8A}"/>
                    </a:ext>
                  </a:extLst>
                </p:cNvPr>
                <p:cNvCxnSpPr/>
                <p:nvPr/>
              </p:nvCxnSpPr>
              <p:spPr>
                <a:xfrm flipV="1">
                  <a:off x="2777924" y="2164466"/>
                  <a:ext cx="0" cy="1264534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B3418C86-82DC-2842-BA0B-6CC1C6172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164237" y="2796733"/>
                  <a:ext cx="0" cy="1264534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47D1F254-E16F-EC47-B48C-630C6ECD5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38334" y="2796733"/>
                  <a:ext cx="632879" cy="63287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EEB1275-A8C0-434D-AB1A-3CB04B9E9491}"/>
                    </a:ext>
                  </a:extLst>
                </p:cNvPr>
                <p:cNvSpPr/>
                <p:nvPr/>
              </p:nvSpPr>
              <p:spPr>
                <a:xfrm>
                  <a:off x="2669887" y="3320963"/>
                  <a:ext cx="216074" cy="21607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Helvetica" pitchFamily="2" charset="0"/>
                  </a:endParaRP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8461088-0D85-9648-8174-E420183CD304}"/>
                    </a:ext>
                  </a:extLst>
                </p:cNvPr>
                <p:cNvSpPr/>
                <p:nvPr/>
              </p:nvSpPr>
              <p:spPr>
                <a:xfrm>
                  <a:off x="4423933" y="3320963"/>
                  <a:ext cx="216074" cy="21607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Helvetica" pitchFamily="2" charset="0"/>
                  </a:endParaRP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A129B7B-DC23-5B43-A909-E34F9A2FD694}"/>
                    </a:ext>
                  </a:extLst>
                </p:cNvPr>
                <p:cNvSpPr/>
                <p:nvPr/>
              </p:nvSpPr>
              <p:spPr>
                <a:xfrm>
                  <a:off x="3546910" y="3320963"/>
                  <a:ext cx="216074" cy="21607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Helvetica" pitchFamily="2" charset="0"/>
                  </a:endParaRPr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4D7AC6A-5555-AE4C-9C38-DB85131B7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9505" y="3429000"/>
                <a:ext cx="38564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52E01DF-962F-9845-8ACA-DD15662F3D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77924" y="1833125"/>
                <a:ext cx="0" cy="24952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BA86D2A-1EE0-DB47-9BA5-9112213BA8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1970" y="1833125"/>
                <a:ext cx="0" cy="24952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7E4005F1-957D-A542-BB29-4D058F5DC7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7924" y="3231397"/>
                <a:ext cx="8770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578C07B6-45F6-434B-B0EC-552C0DE03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947" y="3231397"/>
                <a:ext cx="8770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BB58A4-85F3-3944-8A9E-B0FAF6E9C497}"/>
                  </a:ext>
                </a:extLst>
              </p:cNvPr>
              <p:cNvSpPr txBox="1"/>
              <p:nvPr/>
            </p:nvSpPr>
            <p:spPr>
              <a:xfrm>
                <a:off x="2777924" y="2302812"/>
                <a:ext cx="6014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latin typeface="Helvetica" pitchFamily="2" charset="0"/>
                  </a:rPr>
                  <a:t>(0, 1)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FE6B0B-C048-B94A-AA43-47934A8CD79F}"/>
                  </a:ext>
                </a:extLst>
              </p:cNvPr>
              <p:cNvSpPr txBox="1"/>
              <p:nvPr/>
            </p:nvSpPr>
            <p:spPr>
              <a:xfrm>
                <a:off x="5359800" y="3046731"/>
                <a:ext cx="6014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latin typeface="Helvetica" pitchFamily="2" charset="0"/>
                  </a:rPr>
                  <a:t>(1, 0)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2E33891-5D6C-7B45-B311-3B8F2E67AAFF}"/>
                  </a:ext>
                </a:extLst>
              </p:cNvPr>
              <p:cNvSpPr txBox="1"/>
              <p:nvPr/>
            </p:nvSpPr>
            <p:spPr>
              <a:xfrm>
                <a:off x="3609992" y="244008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rgbClr val="FF0000"/>
                    </a:solidFill>
                    <a:latin typeface="Helvetica" pitchFamily="2" charset="0"/>
                  </a:rPr>
                  <a:t>(0.5, 0.5)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7BD858-E07F-CA43-986E-B037A37D0541}"/>
                  </a:ext>
                </a:extLst>
              </p:cNvPr>
              <p:cNvSpPr txBox="1"/>
              <p:nvPr/>
            </p:nvSpPr>
            <p:spPr>
              <a:xfrm>
                <a:off x="3170657" y="1726151"/>
                <a:ext cx="13179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accent3"/>
                    </a:solidFill>
                    <a:latin typeface="Helvetica" pitchFamily="2" charset="0"/>
                  </a:rPr>
                  <a:t>Field map grid</a:t>
                </a: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5D09947-3C30-4F49-9FA5-6496809FA26B}"/>
                </a:ext>
              </a:extLst>
            </p:cNvPr>
            <p:cNvCxnSpPr/>
            <p:nvPr/>
          </p:nvCxnSpPr>
          <p:spPr>
            <a:xfrm flipV="1">
              <a:off x="4973567" y="535691"/>
              <a:ext cx="0" cy="12645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B4794DC-07D4-4C47-A032-62018EB166B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359880" y="1167958"/>
              <a:ext cx="0" cy="12645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34D1F8E-A2EC-3546-9193-1F716341370C}"/>
                </a:ext>
              </a:extLst>
            </p:cNvPr>
            <p:cNvSpPr/>
            <p:nvPr/>
          </p:nvSpPr>
          <p:spPr>
            <a:xfrm>
              <a:off x="4865530" y="1692188"/>
              <a:ext cx="216074" cy="2160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Helvetica" pitchFamily="2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D44ED7D-DC17-7D49-AE7E-F233B8E73873}"/>
                </a:ext>
              </a:extLst>
            </p:cNvPr>
            <p:cNvSpPr/>
            <p:nvPr/>
          </p:nvSpPr>
          <p:spPr>
            <a:xfrm>
              <a:off x="6619576" y="1692188"/>
              <a:ext cx="216074" cy="2160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Helvetica" pitchFamily="2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9B99056-7B81-2244-A894-98C5BDFD1728}"/>
                </a:ext>
              </a:extLst>
            </p:cNvPr>
            <p:cNvSpPr/>
            <p:nvPr/>
          </p:nvSpPr>
          <p:spPr>
            <a:xfrm>
              <a:off x="5742553" y="1692188"/>
              <a:ext cx="216074" cy="2160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Helvetica" pitchFamily="2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BC469A2-FF81-9145-923D-C8A29895C772}"/>
                </a:ext>
              </a:extLst>
            </p:cNvPr>
            <p:cNvCxnSpPr>
              <a:cxnSpLocks/>
            </p:cNvCxnSpPr>
            <p:nvPr/>
          </p:nvCxnSpPr>
          <p:spPr>
            <a:xfrm>
              <a:off x="4435150" y="1800225"/>
              <a:ext cx="38564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352A311-844B-F046-99E6-E04EA9967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0767" y="204350"/>
              <a:ext cx="0" cy="2495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416F7A1-A19C-284E-B239-7C00636B9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7613" y="204350"/>
              <a:ext cx="0" cy="2495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1239706-263D-EB4A-97A2-E961EBA0FE63}"/>
                </a:ext>
              </a:extLst>
            </p:cNvPr>
            <p:cNvCxnSpPr>
              <a:cxnSpLocks/>
            </p:cNvCxnSpPr>
            <p:nvPr/>
          </p:nvCxnSpPr>
          <p:spPr>
            <a:xfrm>
              <a:off x="4973569" y="1602622"/>
              <a:ext cx="87702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8C878EA-53C7-C64A-B3DC-06E73E2CB3AC}"/>
                </a:ext>
              </a:extLst>
            </p:cNvPr>
            <p:cNvCxnSpPr>
              <a:cxnSpLocks/>
            </p:cNvCxnSpPr>
            <p:nvPr/>
          </p:nvCxnSpPr>
          <p:spPr>
            <a:xfrm>
              <a:off x="5850592" y="1602622"/>
              <a:ext cx="87702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7C8BE4D-87F4-6943-AB7C-4FD4E1AEA212}"/>
                </a:ext>
              </a:extLst>
            </p:cNvPr>
            <p:cNvSpPr txBox="1"/>
            <p:nvPr/>
          </p:nvSpPr>
          <p:spPr>
            <a:xfrm>
              <a:off x="4973569" y="674039"/>
              <a:ext cx="601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Helvetica" pitchFamily="2" charset="0"/>
                </a:rPr>
                <a:t>(0, 1)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D6F18A7-C92F-6A4F-9488-183A79253463}"/>
                </a:ext>
              </a:extLst>
            </p:cNvPr>
            <p:cNvSpPr txBox="1"/>
            <p:nvPr/>
          </p:nvSpPr>
          <p:spPr>
            <a:xfrm>
              <a:off x="7555445" y="1417958"/>
              <a:ext cx="601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Helvetica" pitchFamily="2" charset="0"/>
                </a:rPr>
                <a:t>(1, 0)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C24E9D6-27D3-CC4F-805F-7C123734A341}"/>
                </a:ext>
              </a:extLst>
            </p:cNvPr>
            <p:cNvSpPr txBox="1"/>
            <p:nvPr/>
          </p:nvSpPr>
          <p:spPr>
            <a:xfrm>
              <a:off x="6727612" y="648554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/>
                  </a:solidFill>
                  <a:latin typeface="Helvetica" pitchFamily="2" charset="0"/>
                </a:rPr>
                <a:t>(0.707, 0.707)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EF7AF71-334D-1840-9B4A-792D26168C79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6287718" y="721222"/>
              <a:ext cx="0" cy="1264534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1090E45-820D-1D40-8282-3E04059C31D5}"/>
                </a:ext>
              </a:extLst>
            </p:cNvPr>
            <p:cNvSpPr txBox="1"/>
            <p:nvPr/>
          </p:nvSpPr>
          <p:spPr>
            <a:xfrm>
              <a:off x="1415638" y="2577691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Helvetica" pitchFamily="2" charset="0"/>
                </a:rPr>
                <a:t>linear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12BACE-2142-914D-B0BF-5E5DCA8398FF}"/>
                </a:ext>
              </a:extLst>
            </p:cNvPr>
            <p:cNvSpPr txBox="1"/>
            <p:nvPr/>
          </p:nvSpPr>
          <p:spPr>
            <a:xfrm>
              <a:off x="4979935" y="2577691"/>
              <a:ext cx="1661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Helvetica" pitchFamily="2" charset="0"/>
                </a:rPr>
                <a:t>linear + magnitude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B160717-615D-EC43-BE99-1B3095BF18B1}"/>
              </a:ext>
            </a:extLst>
          </p:cNvPr>
          <p:cNvSpPr txBox="1"/>
          <p:nvPr/>
        </p:nvSpPr>
        <p:spPr>
          <a:xfrm>
            <a:off x="1094620" y="1133974"/>
            <a:ext cx="9380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rgbClr val="FF0000"/>
                </a:solidFill>
                <a:latin typeface="Helvetica" pitchFamily="2" charset="0"/>
              </a:rPr>
              <a:t>mag = 0.707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03FA89-042F-2045-9FF5-2AB05B7B83CA}"/>
              </a:ext>
            </a:extLst>
          </p:cNvPr>
          <p:cNvSpPr txBox="1"/>
          <p:nvPr/>
        </p:nvSpPr>
        <p:spPr>
          <a:xfrm>
            <a:off x="5535445" y="1002596"/>
            <a:ext cx="7873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accent6"/>
                </a:solidFill>
                <a:latin typeface="Helvetica" pitchFamily="2" charset="0"/>
              </a:rPr>
              <a:t>mag = 1.0</a:t>
            </a:r>
          </a:p>
        </p:txBody>
      </p:sp>
    </p:spTree>
    <p:extLst>
      <p:ext uri="{BB962C8B-B14F-4D97-AF65-F5344CB8AC3E}">
        <p14:creationId xmlns:p14="http://schemas.microsoft.com/office/powerpoint/2010/main" val="378852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44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Nevay, Laurie</dc:creator>
  <cp:lastModifiedBy>Nevay, Laurie</cp:lastModifiedBy>
  <cp:revision>5</cp:revision>
  <dcterms:created xsi:type="dcterms:W3CDTF">2021-10-22T16:36:38Z</dcterms:created>
  <dcterms:modified xsi:type="dcterms:W3CDTF">2022-05-29T14:11:23Z</dcterms:modified>
</cp:coreProperties>
</file>