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383" r:id="rId2"/>
  </p:sldIdLst>
  <p:sldSz cx="7920038" cy="2700338"/>
  <p:notesSz cx="6858000" cy="9144000"/>
  <p:defaultTextStyle>
    <a:defPPr>
      <a:defRPr lang="en-US"/>
    </a:defPPr>
    <a:lvl1pPr marL="0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38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277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415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553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691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4830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3968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106" algn="l" defTabSz="658277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CC52F-9B7B-0347-A0B1-8AEB2D817F03}">
          <p14:sldIdLst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24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5C5B"/>
    <a:srgbClr val="B26313"/>
    <a:srgbClr val="017F00"/>
    <a:srgbClr val="536BAE"/>
    <a:srgbClr val="941100"/>
    <a:srgbClr val="AF1601"/>
    <a:srgbClr val="FFFFFF"/>
    <a:srgbClr val="63891F"/>
    <a:srgbClr val="0055B3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86433" autoAdjust="0"/>
  </p:normalViewPr>
  <p:slideViewPr>
    <p:cSldViewPr snapToGrid="0" snapToObjects="1">
      <p:cViewPr varScale="1">
        <p:scale>
          <a:sx n="213" d="100"/>
          <a:sy n="213" d="100"/>
        </p:scale>
        <p:origin x="200" y="1032"/>
      </p:cViewPr>
      <p:guideLst>
        <p:guide orient="horz" pos="851"/>
        <p:guide pos="2495"/>
      </p:guideLst>
    </p:cSldViewPr>
  </p:slideViewPr>
  <p:outlineViewPr>
    <p:cViewPr>
      <p:scale>
        <a:sx n="33" d="100"/>
        <a:sy n="33" d="100"/>
      </p:scale>
      <p:origin x="0" y="-5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C1F88-F58B-47E6-BF65-FFE6648BB2F3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98613" y="685800"/>
            <a:ext cx="100552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8CA9E-A938-47E5-B555-23591BAF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38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277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415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553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691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4830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3968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106" algn="l" defTabSz="658277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240031"/>
            <a:ext cx="6732032" cy="105343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0" i="0">
                <a:solidFill>
                  <a:srgbClr val="000000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151" y="1350170"/>
            <a:ext cx="5544027" cy="480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63BDFFF-77BA-4399-96D5-726C6B9DC9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000000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rgbClr val="000000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rgbClr val="000000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rgbClr val="00000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3373" y="63629"/>
            <a:ext cx="5520868" cy="245265"/>
          </a:xfrm>
          <a:effectLst/>
        </p:spPr>
        <p:txBody>
          <a:bodyPr/>
          <a:lstStyle>
            <a:lvl1pPr algn="l">
              <a:defRPr sz="3200">
                <a:solidFill>
                  <a:schemeClr val="tx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6" name="Picture 5" descr="JPEG_print_logo_lar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110" y="23754"/>
            <a:ext cx="1390128" cy="315642"/>
          </a:xfrm>
          <a:prstGeom prst="rect">
            <a:avLst/>
          </a:prstGeom>
          <a:ln w="76200" cmpd="sng">
            <a:solidFill>
              <a:srgbClr val="FFFFFF"/>
            </a:solidFill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2029" y="108139"/>
            <a:ext cx="1782009" cy="2304039"/>
          </a:xfrm>
        </p:spPr>
        <p:txBody>
          <a:bodyPr vert="eaVert"/>
          <a:lstStyle>
            <a:lvl1pPr>
              <a:defRPr sz="4400">
                <a:solidFill>
                  <a:srgbClr val="000000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04" y="108139"/>
            <a:ext cx="5214025" cy="2304039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000000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rgbClr val="000000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rgbClr val="000000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rgbClr val="00000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3" y="66298"/>
            <a:ext cx="5520868" cy="245265"/>
          </a:xfrm>
          <a:effectLst/>
        </p:spPr>
        <p:txBody>
          <a:bodyPr/>
          <a:lstStyle>
            <a:lvl1pPr algn="l">
              <a:defRPr sz="3200">
                <a:solidFill>
                  <a:schemeClr val="tx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1" y="397404"/>
            <a:ext cx="7128034" cy="201957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742950" indent="-285750">
              <a:buFont typeface="Century Gothic" pitchFamily="34" charset="0"/>
              <a:buChar char="―"/>
              <a:defRPr>
                <a:solidFill>
                  <a:schemeClr val="tx1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chemeClr val="tx1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chemeClr val="tx1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chemeClr val="tx1"/>
                </a:solidFill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29" y="540068"/>
            <a:ext cx="6732032" cy="986373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effectLst/>
                <a:latin typeface="Helvetica"/>
                <a:ea typeface="+mj-ea"/>
                <a:cs typeface="Helvetica"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629" y="1602076"/>
            <a:ext cx="6732032" cy="44568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021" y="420651"/>
            <a:ext cx="3498017" cy="1991527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Helvetica"/>
                <a:cs typeface="Helvetica"/>
              </a:defRPr>
            </a:lvl1pPr>
            <a:lvl2pPr>
              <a:defRPr sz="1600">
                <a:solidFill>
                  <a:srgbClr val="000000"/>
                </a:solidFill>
                <a:latin typeface="Helvetica"/>
                <a:cs typeface="Helvetica"/>
              </a:defRPr>
            </a:lvl2pPr>
            <a:lvl3pPr>
              <a:defRPr sz="1600">
                <a:solidFill>
                  <a:srgbClr val="000000"/>
                </a:solidFill>
                <a:latin typeface="Helvetica"/>
                <a:cs typeface="Helvetica"/>
              </a:defRPr>
            </a:lvl3pPr>
            <a:lvl4pPr>
              <a:defRPr sz="1600">
                <a:solidFill>
                  <a:srgbClr val="000000"/>
                </a:solidFill>
                <a:latin typeface="Helvetica"/>
                <a:cs typeface="Helvetica"/>
              </a:defRPr>
            </a:lvl4pPr>
            <a:lvl5pPr>
              <a:defRPr sz="1600">
                <a:solidFill>
                  <a:srgbClr val="000000"/>
                </a:solidFill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6803" y="420650"/>
            <a:ext cx="3500657" cy="199165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000000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rgbClr val="000000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rgbClr val="000000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rgbClr val="00000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1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03373" y="63629"/>
            <a:ext cx="5520868" cy="245265"/>
          </a:xfrm>
          <a:effectLst/>
        </p:spPr>
        <p:txBody>
          <a:bodyPr/>
          <a:lstStyle>
            <a:lvl1pPr algn="l">
              <a:defRPr sz="3200">
                <a:solidFill>
                  <a:schemeClr val="tx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002" y="387041"/>
            <a:ext cx="3499392" cy="24003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styles`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6022" y="387041"/>
            <a:ext cx="3500767" cy="24003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96004" y="668367"/>
            <a:ext cx="3500657" cy="1743936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000000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rgbClr val="000000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rgbClr val="000000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rgbClr val="00000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047141" y="668367"/>
            <a:ext cx="3500657" cy="1743761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000000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rgbClr val="000000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rgbClr val="000000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rgbClr val="00000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14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3373" y="63629"/>
            <a:ext cx="5520868" cy="245265"/>
          </a:xfrm>
          <a:effectLst/>
        </p:spPr>
        <p:txBody>
          <a:bodyPr/>
          <a:lstStyle>
            <a:lvl1pPr algn="l">
              <a:defRPr sz="3200">
                <a:solidFill>
                  <a:schemeClr val="tx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373" y="63629"/>
            <a:ext cx="5520868" cy="245265"/>
          </a:xfrm>
          <a:effectLst/>
        </p:spPr>
        <p:txBody>
          <a:bodyPr/>
          <a:lstStyle>
            <a:lvl1pPr algn="l">
              <a:defRPr sz="3200">
                <a:solidFill>
                  <a:schemeClr val="tx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5" name="Picture 4" descr="JPEG_print_logo_lar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110" y="23754"/>
            <a:ext cx="1390128" cy="315642"/>
          </a:xfrm>
          <a:prstGeom prst="rect">
            <a:avLst/>
          </a:prstGeom>
          <a:ln w="76200" cmpd="sng">
            <a:solidFill>
              <a:srgbClr val="FFFFFF"/>
            </a:solidFill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  <p:pic>
        <p:nvPicPr>
          <p:cNvPr id="4" name="Picture 3" descr="JPEG_print_logo_lar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110" y="23754"/>
            <a:ext cx="1390128" cy="315642"/>
          </a:xfrm>
          <a:prstGeom prst="rect">
            <a:avLst/>
          </a:prstGeom>
          <a:ln w="76200" cmpd="sng">
            <a:solidFill>
              <a:srgbClr val="FFFFFF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400" y="105013"/>
            <a:ext cx="2605638" cy="82510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solidFill>
                  <a:srgbClr val="000000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" y="107514"/>
            <a:ext cx="4327146" cy="230466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Helvetica"/>
                <a:cs typeface="Helvetica"/>
              </a:defRPr>
            </a:lvl1pPr>
            <a:lvl2pPr>
              <a:defRPr sz="2800">
                <a:solidFill>
                  <a:srgbClr val="000000"/>
                </a:solidFill>
                <a:latin typeface="Helvetica"/>
                <a:cs typeface="Helvetica"/>
              </a:defRPr>
            </a:lvl2pPr>
            <a:lvl3pPr>
              <a:defRPr sz="2400">
                <a:solidFill>
                  <a:srgbClr val="000000"/>
                </a:solidFill>
                <a:latin typeface="Helvetica"/>
                <a:cs typeface="Helvetica"/>
              </a:defRPr>
            </a:lvl3pPr>
            <a:lvl4pPr>
              <a:defRPr sz="2000">
                <a:solidFill>
                  <a:srgbClr val="000000"/>
                </a:solidFill>
                <a:latin typeface="Helvetica"/>
                <a:cs typeface="Helvetica"/>
              </a:defRPr>
            </a:lvl4pPr>
            <a:lvl5pPr>
              <a:defRPr sz="2000">
                <a:solidFill>
                  <a:srgbClr val="000000"/>
                </a:solidFill>
                <a:latin typeface="Helvetica"/>
                <a:cs typeface="Helvetic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400" y="960120"/>
            <a:ext cx="2605638" cy="145205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  <p:pic>
        <p:nvPicPr>
          <p:cNvPr id="7" name="Picture 6" descr="JPEG_print_logo_lar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110" y="23754"/>
            <a:ext cx="1390128" cy="315642"/>
          </a:xfrm>
          <a:prstGeom prst="rect">
            <a:avLst/>
          </a:prstGeom>
          <a:ln w="76200" cmpd="sng">
            <a:solidFill>
              <a:srgbClr val="FFFFFF"/>
            </a:solidFill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60" y="90011"/>
            <a:ext cx="4947273" cy="352544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solidFill>
                  <a:srgbClr val="000000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6257" y="450056"/>
            <a:ext cx="5244274" cy="1788036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760" y="2287787"/>
            <a:ext cx="4947273" cy="21002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Helvetica"/>
                <a:cs typeface="Helvetic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3716643" y="2502814"/>
            <a:ext cx="486752" cy="14376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3BDFFF-77BA-4399-96D5-726C6B9DC9C2}" type="slidenum">
              <a:rPr lang="en-GB" sz="1200" smtClean="0"/>
              <a:pPr/>
              <a:t>‹#›</a:t>
            </a:fld>
            <a:endParaRPr lang="en-GB" sz="1200"/>
          </a:p>
        </p:txBody>
      </p:sp>
      <p:pic>
        <p:nvPicPr>
          <p:cNvPr id="7" name="Picture 6" descr="JPEG_print_logo_lar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110" y="23754"/>
            <a:ext cx="1390128" cy="315642"/>
          </a:xfrm>
          <a:prstGeom prst="rect">
            <a:avLst/>
          </a:prstGeom>
          <a:ln w="76200" cmpd="sng">
            <a:solidFill>
              <a:srgbClr val="FFFFFF"/>
            </a:solidFill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2" y="0"/>
            <a:ext cx="7128034" cy="3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2" y="392608"/>
            <a:ext cx="7128034" cy="201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rgbClr val="000000"/>
          </a:solidFill>
          <a:effectLst/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B3CAF7A-9164-2A42-97A0-B394C15164FB}"/>
              </a:ext>
            </a:extLst>
          </p:cNvPr>
          <p:cNvGrpSpPr/>
          <p:nvPr/>
        </p:nvGrpSpPr>
        <p:grpSpPr>
          <a:xfrm>
            <a:off x="92475" y="204695"/>
            <a:ext cx="4489640" cy="2365029"/>
            <a:chOff x="2349278" y="850581"/>
            <a:chExt cx="4489640" cy="23650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73B15E-61A7-BD42-AA99-1907BD0B11A2}"/>
                </a:ext>
              </a:extLst>
            </p:cNvPr>
            <p:cNvGrpSpPr/>
            <p:nvPr/>
          </p:nvGrpSpPr>
          <p:grpSpPr>
            <a:xfrm>
              <a:off x="4343483" y="920054"/>
              <a:ext cx="1746351" cy="1746351"/>
              <a:chOff x="6350314" y="991752"/>
              <a:chExt cx="2694043" cy="269404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E776CB-AA97-AC4A-998B-A43F3D44D432}"/>
                  </a:ext>
                </a:extLst>
              </p:cNvPr>
              <p:cNvGrpSpPr/>
              <p:nvPr/>
            </p:nvGrpSpPr>
            <p:grpSpPr>
              <a:xfrm>
                <a:off x="6462304" y="1103742"/>
                <a:ext cx="2470068" cy="2470068"/>
                <a:chOff x="6349289" y="1594097"/>
                <a:chExt cx="2470068" cy="247006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8F9D6B-BAF7-DB4B-9F6B-F91C86634F3A}"/>
                    </a:ext>
                  </a:extLst>
                </p:cNvPr>
                <p:cNvSpPr/>
                <p:nvPr/>
              </p:nvSpPr>
              <p:spPr>
                <a:xfrm>
                  <a:off x="6349289" y="1594097"/>
                  <a:ext cx="2470068" cy="2470068"/>
                </a:xfrm>
                <a:prstGeom prst="rect">
                  <a:avLst/>
                </a:prstGeom>
                <a:solidFill>
                  <a:schemeClr val="accent1">
                    <a:alpha val="5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18956CD-80A7-E642-8F5E-EB0C1FF365B3}"/>
                    </a:ext>
                  </a:extLst>
                </p:cNvPr>
                <p:cNvSpPr/>
                <p:nvPr/>
              </p:nvSpPr>
              <p:spPr>
                <a:xfrm>
                  <a:off x="7094244" y="2339052"/>
                  <a:ext cx="980157" cy="9801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669D04F-D45D-5245-A345-B1C7D52CCBFA}"/>
                    </a:ext>
                  </a:extLst>
                </p:cNvPr>
                <p:cNvSpPr/>
                <p:nvPr/>
              </p:nvSpPr>
              <p:spPr>
                <a:xfrm>
                  <a:off x="7201285" y="2446093"/>
                  <a:ext cx="766073" cy="766073"/>
                </a:xfrm>
                <a:prstGeom prst="ellipse">
                  <a:avLst/>
                </a:prstGeom>
                <a:solidFill>
                  <a:schemeClr val="tx2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058F05-82C1-B345-9877-16A6E1FEFA89}"/>
                  </a:ext>
                </a:extLst>
              </p:cNvPr>
              <p:cNvSpPr/>
              <p:nvPr/>
            </p:nvSpPr>
            <p:spPr>
              <a:xfrm>
                <a:off x="6350314" y="991752"/>
                <a:ext cx="2694043" cy="26940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58C40C-877D-E448-93E7-B201677EC6A2}"/>
                </a:ext>
              </a:extLst>
            </p:cNvPr>
            <p:cNvSpPr txBox="1"/>
            <p:nvPr/>
          </p:nvSpPr>
          <p:spPr>
            <a:xfrm>
              <a:off x="4259846" y="2877056"/>
              <a:ext cx="1027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Helvetica"/>
                  <a:cs typeface="Helvetica"/>
                </a:rPr>
                <a:t>container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457B7D-377E-3246-A313-5EC31AFF4DE1}"/>
                </a:ext>
              </a:extLst>
            </p:cNvPr>
            <p:cNvSpPr txBox="1"/>
            <p:nvPr/>
          </p:nvSpPr>
          <p:spPr>
            <a:xfrm>
              <a:off x="6186175" y="992649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Helvetica"/>
                  <a:cs typeface="Helvetica"/>
                </a:rPr>
                <a:t>outer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0001F4-4391-A446-AC7C-A61EDA0962BE}"/>
                </a:ext>
              </a:extLst>
            </p:cNvPr>
            <p:cNvSpPr txBox="1"/>
            <p:nvPr/>
          </p:nvSpPr>
          <p:spPr>
            <a:xfrm>
              <a:off x="5388747" y="2877056"/>
              <a:ext cx="1141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Helvetica"/>
                  <a:cs typeface="Helvetica"/>
                </a:rPr>
                <a:t>beam pipe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73685F-6559-F948-B988-6898AE24A4C4}"/>
                </a:ext>
              </a:extLst>
            </p:cNvPr>
            <p:cNvCxnSpPr/>
            <p:nvPr/>
          </p:nvCxnSpPr>
          <p:spPr>
            <a:xfrm flipV="1">
              <a:off x="4835327" y="2713974"/>
              <a:ext cx="324233" cy="1728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2A07F9-0607-AB47-A7D7-3E4A440DE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980" y="1187201"/>
              <a:ext cx="453195" cy="94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DD761A-16F1-464C-B36D-EA4B396CED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0616" y="1856067"/>
              <a:ext cx="472364" cy="10048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666F5CC-9151-FD4F-BFA4-8131CEFBB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278" y="850581"/>
              <a:ext cx="1910568" cy="1901640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7999AF-3ECF-C94C-9B0C-465BD42E7612}"/>
              </a:ext>
            </a:extLst>
          </p:cNvPr>
          <p:cNvCxnSpPr/>
          <p:nvPr/>
        </p:nvCxnSpPr>
        <p:spPr>
          <a:xfrm>
            <a:off x="5260650" y="829662"/>
            <a:ext cx="1654978" cy="0"/>
          </a:xfrm>
          <a:prstGeom prst="line">
            <a:avLst/>
          </a:prstGeom>
          <a:ln w="41275" cap="rnd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06807F-DAA3-8841-A006-90C073F309C1}"/>
              </a:ext>
            </a:extLst>
          </p:cNvPr>
          <p:cNvCxnSpPr>
            <a:cxnSpLocks/>
          </p:cNvCxnSpPr>
          <p:nvPr/>
        </p:nvCxnSpPr>
        <p:spPr>
          <a:xfrm>
            <a:off x="5260650" y="829664"/>
            <a:ext cx="0" cy="263033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D9F6DC-F735-104C-AF96-4168E58019A6}"/>
              </a:ext>
            </a:extLst>
          </p:cNvPr>
          <p:cNvCxnSpPr>
            <a:cxnSpLocks/>
          </p:cNvCxnSpPr>
          <p:nvPr/>
        </p:nvCxnSpPr>
        <p:spPr>
          <a:xfrm>
            <a:off x="6915628" y="829664"/>
            <a:ext cx="0" cy="263033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EE8FAB-0B6E-9347-888B-353D8130D38A}"/>
              </a:ext>
            </a:extLst>
          </p:cNvPr>
          <p:cNvCxnSpPr>
            <a:cxnSpLocks/>
          </p:cNvCxnSpPr>
          <p:nvPr/>
        </p:nvCxnSpPr>
        <p:spPr>
          <a:xfrm>
            <a:off x="5992773" y="545607"/>
            <a:ext cx="0" cy="275518"/>
          </a:xfrm>
          <a:prstGeom prst="straightConnector1">
            <a:avLst/>
          </a:prstGeom>
          <a:ln w="38100" cap="rnd">
            <a:solidFill>
              <a:schemeClr val="tx1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294C7C-0067-B84A-9810-35C74059E286}"/>
              </a:ext>
            </a:extLst>
          </p:cNvPr>
          <p:cNvGrpSpPr/>
          <p:nvPr/>
        </p:nvGrpSpPr>
        <p:grpSpPr>
          <a:xfrm>
            <a:off x="4624195" y="1451767"/>
            <a:ext cx="3194244" cy="884587"/>
            <a:chOff x="5298778" y="1951835"/>
            <a:chExt cx="3194244" cy="884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231A2B-9CFA-2A48-857A-758B7F71EBE8}"/>
                </a:ext>
              </a:extLst>
            </p:cNvPr>
            <p:cNvGrpSpPr/>
            <p:nvPr/>
          </p:nvGrpSpPr>
          <p:grpSpPr>
            <a:xfrm>
              <a:off x="5298778" y="2497868"/>
              <a:ext cx="3194244" cy="338554"/>
              <a:chOff x="5298778" y="1970350"/>
              <a:chExt cx="3194244" cy="33855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D46C189-861E-DB40-8FFC-D3B821ABF59F}"/>
                  </a:ext>
                </a:extLst>
              </p:cNvPr>
              <p:cNvGrpSpPr/>
              <p:nvPr/>
            </p:nvGrpSpPr>
            <p:grpSpPr>
              <a:xfrm>
                <a:off x="5298778" y="1970350"/>
                <a:ext cx="1331538" cy="338554"/>
                <a:chOff x="5072748" y="1970350"/>
                <a:chExt cx="1331538" cy="33855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365C7D2-FE2B-D546-A3A9-BB858B233381}"/>
                    </a:ext>
                  </a:extLst>
                </p:cNvPr>
                <p:cNvSpPr txBox="1"/>
                <p:nvPr/>
              </p:nvSpPr>
              <p:spPr>
                <a:xfrm>
                  <a:off x="5072748" y="1970350"/>
                  <a:ext cx="570990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latin typeface="Helvetica"/>
                      <a:cs typeface="Helvetica"/>
                    </a:rPr>
                    <a:t>pole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0AF243-E1D7-084B-BBA2-BB9D6FA4055C}"/>
                    </a:ext>
                  </a:extLst>
                </p:cNvPr>
                <p:cNvSpPr txBox="1"/>
                <p:nvPr/>
              </p:nvSpPr>
              <p:spPr>
                <a:xfrm>
                  <a:off x="5786809" y="1970350"/>
                  <a:ext cx="61747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latin typeface="Helvetica"/>
                      <a:cs typeface="Helvetica"/>
                    </a:rPr>
                    <a:t>yoke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2932C78-7B5A-354C-B98F-6C97AA2F6EB3}"/>
                  </a:ext>
                </a:extLst>
              </p:cNvPr>
              <p:cNvGrpSpPr/>
              <p:nvPr/>
            </p:nvGrpSpPr>
            <p:grpSpPr>
              <a:xfrm>
                <a:off x="6905493" y="1970350"/>
                <a:ext cx="1587529" cy="338554"/>
                <a:chOff x="6905493" y="1970350"/>
                <a:chExt cx="1587529" cy="338554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A286DE-BEA8-094D-B3E2-6972B887ABD4}"/>
                    </a:ext>
                  </a:extLst>
                </p:cNvPr>
                <p:cNvSpPr txBox="1"/>
                <p:nvPr/>
              </p:nvSpPr>
              <p:spPr>
                <a:xfrm>
                  <a:off x="6905493" y="1970350"/>
                  <a:ext cx="570990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latin typeface="Helvetica"/>
                      <a:cs typeface="Helvetica"/>
                    </a:rPr>
                    <a:t>pipe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1A5FDDF-F647-8240-8D20-EB756CAF2935}"/>
                    </a:ext>
                  </a:extLst>
                </p:cNvPr>
                <p:cNvSpPr txBox="1"/>
                <p:nvPr/>
              </p:nvSpPr>
              <p:spPr>
                <a:xfrm>
                  <a:off x="7590211" y="1970350"/>
                  <a:ext cx="902811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latin typeface="Helvetica"/>
                      <a:cs typeface="Helvetica"/>
                    </a:rPr>
                    <a:t>vacuum</a:t>
                  </a:r>
                </a:p>
              </p:txBody>
            </p:sp>
          </p:grp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2A92449-1B22-CC4D-82BA-57DEE5A882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4273" y="2231384"/>
              <a:ext cx="737304" cy="0"/>
            </a:xfrm>
            <a:prstGeom prst="line">
              <a:avLst/>
            </a:prstGeom>
            <a:ln w="412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4EACF4-33A4-5A46-8555-F1C18670BE57}"/>
                </a:ext>
              </a:extLst>
            </p:cNvPr>
            <p:cNvCxnSpPr>
              <a:cxnSpLocks/>
            </p:cNvCxnSpPr>
            <p:nvPr/>
          </p:nvCxnSpPr>
          <p:spPr>
            <a:xfrm>
              <a:off x="7198039" y="2231384"/>
              <a:ext cx="859340" cy="0"/>
            </a:xfrm>
            <a:prstGeom prst="line">
              <a:avLst/>
            </a:prstGeom>
            <a:ln w="412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3DD0554-F118-0C4E-A31B-5DBFCFF4469E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95" y="2231384"/>
              <a:ext cx="0" cy="263033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89F5516-FE91-544F-8C6D-8B73FFCE1818}"/>
                </a:ext>
              </a:extLst>
            </p:cNvPr>
            <p:cNvCxnSpPr>
              <a:cxnSpLocks/>
            </p:cNvCxnSpPr>
            <p:nvPr/>
          </p:nvCxnSpPr>
          <p:spPr>
            <a:xfrm>
              <a:off x="6321577" y="2231384"/>
              <a:ext cx="0" cy="263033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15C2360-957D-9948-94F8-55C00386B8F9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17" y="2231384"/>
              <a:ext cx="0" cy="263033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307C2D-54B7-EE4A-BFBF-69A3E7EE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065646" y="2231383"/>
              <a:ext cx="0" cy="263033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B555B87-C260-294E-83EC-1BD7AD5A6D35}"/>
                </a:ext>
              </a:extLst>
            </p:cNvPr>
            <p:cNvCxnSpPr>
              <a:cxnSpLocks/>
            </p:cNvCxnSpPr>
            <p:nvPr/>
          </p:nvCxnSpPr>
          <p:spPr>
            <a:xfrm>
              <a:off x="5935233" y="1951835"/>
              <a:ext cx="0" cy="27551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DE8E963-9C18-E343-8277-96DFF264660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285" y="1955865"/>
              <a:ext cx="0" cy="27551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FA872D-70AB-D94E-9CEE-E1F324EB4693}"/>
              </a:ext>
            </a:extLst>
          </p:cNvPr>
          <p:cNvGrpSpPr/>
          <p:nvPr/>
        </p:nvGrpSpPr>
        <p:grpSpPr>
          <a:xfrm>
            <a:off x="4934282" y="1111229"/>
            <a:ext cx="2491529" cy="338554"/>
            <a:chOff x="5608862" y="1462624"/>
            <a:chExt cx="2491529" cy="338554"/>
          </a:xfrm>
          <a:solidFill>
            <a:schemeClr val="bg1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4F55D2-4BE7-DE43-863D-AE1FF729BDBE}"/>
                </a:ext>
              </a:extLst>
            </p:cNvPr>
            <p:cNvSpPr txBox="1"/>
            <p:nvPr/>
          </p:nvSpPr>
          <p:spPr>
            <a:xfrm>
              <a:off x="5608862" y="1462624"/>
              <a:ext cx="652743" cy="338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Helvetica"/>
                  <a:cs typeface="Helvetica"/>
                </a:rPr>
                <a:t>outer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F3C762-C0D0-6D43-959F-2E0B22AAD0F5}"/>
                </a:ext>
              </a:extLst>
            </p:cNvPr>
            <p:cNvSpPr txBox="1"/>
            <p:nvPr/>
          </p:nvSpPr>
          <p:spPr>
            <a:xfrm>
              <a:off x="6958732" y="1462624"/>
              <a:ext cx="1141659" cy="338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Helvetica"/>
                  <a:cs typeface="Helvetica"/>
                </a:rPr>
                <a:t>beam pipe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710F730-C109-5E43-B8AE-7B4708331361}"/>
              </a:ext>
            </a:extLst>
          </p:cNvPr>
          <p:cNvSpPr txBox="1"/>
          <p:nvPr/>
        </p:nvSpPr>
        <p:spPr>
          <a:xfrm>
            <a:off x="5495614" y="212185"/>
            <a:ext cx="10278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12378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rhul_bdsi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41275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rhul_bdsim.potx</Template>
  <TotalTime>26840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Helvetica</vt:lpstr>
      <vt:lpstr>Palatino Linotype</vt:lpstr>
      <vt:lpstr>rhul_bdsim</vt:lpstr>
      <vt:lpstr>PowerPoint Presentation</vt:lpstr>
    </vt:vector>
  </TitlesOfParts>
  <Company>Oxford University Department Of Physics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Train Energy Measurements</dc:title>
  <dc:creator>Windows User</dc:creator>
  <cp:lastModifiedBy>Nevay, Laurie</cp:lastModifiedBy>
  <cp:revision>1197</cp:revision>
  <cp:lastPrinted>2018-10-30T15:01:50Z</cp:lastPrinted>
  <dcterms:created xsi:type="dcterms:W3CDTF">2011-04-05T19:54:15Z</dcterms:created>
  <dcterms:modified xsi:type="dcterms:W3CDTF">2022-01-18T14:16:23Z</dcterms:modified>
</cp:coreProperties>
</file>