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0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24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43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876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82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89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7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338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8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682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86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B3293-E2F8-497A-A000-E39B011321D4}" type="datetimeFigureOut">
              <a:rPr lang="ko-KR" altLang="en-US" smtClean="0"/>
              <a:t>2024-04-01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A0799-6F97-4334-9CD0-EDEB882CF9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3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607976" y="889097"/>
            <a:ext cx="9144000" cy="2387600"/>
          </a:xfrm>
          <a:solidFill>
            <a:schemeClr val="bg1"/>
          </a:solidFill>
        </p:spPr>
        <p:txBody>
          <a:bodyPr anchor="ctr">
            <a:normAutofit/>
          </a:bodyPr>
          <a:lstStyle/>
          <a:p>
            <a:r>
              <a:rPr lang="ko-KR" altLang="en-US" sz="4500" dirty="0" err="1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박기수의</a:t>
            </a:r>
            <a:r>
              <a:rPr lang="ko-KR" altLang="en-US" sz="4500" dirty="0" smtClean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자기소개 프레젠테이션</a:t>
            </a:r>
            <a:endParaRPr lang="ko-KR" altLang="en-US" sz="4500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10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196" y="2286000"/>
            <a:ext cx="8128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27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비행기 </a:t>
            </a:r>
            <a:r>
              <a:rPr lang="en-US" altLang="ko-KR" dirty="0" smtClean="0"/>
              <a:t>vip</a:t>
            </a:r>
            <a:r>
              <a:rPr lang="ko-KR" altLang="en-US" dirty="0" smtClean="0"/>
              <a:t>석 타보기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690688"/>
            <a:ext cx="4538749" cy="453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87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5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6061" y="887640"/>
            <a:ext cx="4666861" cy="152898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altLang="ko-KR" dirty="0" smtClean="0"/>
              <a:t>2024</a:t>
            </a:r>
            <a:r>
              <a:rPr lang="ko-KR" altLang="en-US" dirty="0" smtClean="0"/>
              <a:t>년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06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3650" y="588000"/>
            <a:ext cx="3488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smtClean="0"/>
              <a:t>4~6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웹디자인</a:t>
            </a:r>
            <a:r>
              <a:rPr lang="ko-KR" altLang="en-US" dirty="0" smtClean="0"/>
              <a:t> 기능사 자격증 공부</a:t>
            </a:r>
            <a:endParaRPr lang="en-US" altLang="ko-KR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203648" y="1685233"/>
            <a:ext cx="27338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/>
              <a:t>7</a:t>
            </a:r>
            <a:r>
              <a:rPr lang="en-US" altLang="ko-KR" sz="3000" dirty="0" smtClean="0"/>
              <a:t>~8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자기소개서 준비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면접 준비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기말시험 공부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3648" y="3336464"/>
            <a:ext cx="2733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9~11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취업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회사 적응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03648" y="4433697"/>
            <a:ext cx="2957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/>
              <a:t>12</a:t>
            </a:r>
            <a:r>
              <a:rPr lang="ko-KR" altLang="en-US" sz="3000" dirty="0" smtClean="0"/>
              <a:t>월</a:t>
            </a:r>
            <a:endParaRPr lang="en-US" altLang="ko-KR" sz="3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토익</a:t>
            </a:r>
            <a:r>
              <a:rPr lang="en-US" altLang="ko-KR" dirty="0" smtClean="0"/>
              <a:t>&amp;</a:t>
            </a:r>
            <a:r>
              <a:rPr lang="ko-KR" altLang="en-US" dirty="0" smtClean="0"/>
              <a:t>자격증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 따기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675" y="502194"/>
            <a:ext cx="36290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1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7926" y="2103120"/>
            <a:ext cx="3117954" cy="47548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3457" y="1520592"/>
            <a:ext cx="4457007" cy="1521864"/>
          </a:xfrm>
        </p:spPr>
        <p:txBody>
          <a:bodyPr/>
          <a:lstStyle/>
          <a:p>
            <a:pPr algn="ctr"/>
            <a:r>
              <a:rPr lang="ko-KR" altLang="en-US" dirty="0" smtClean="0"/>
              <a:t>나의 꿈은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382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674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8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048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3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78" b="96037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6207" y="-1853697"/>
            <a:ext cx="10899157" cy="1055913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1587" y="240852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4000" dirty="0" err="1" smtClean="0"/>
              <a:t>버킷리스트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68165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368" y="1054359"/>
            <a:ext cx="4354432" cy="580364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김준원</a:t>
            </a:r>
            <a:r>
              <a:rPr lang="ko-KR" altLang="en-US" dirty="0" smtClean="0"/>
              <a:t> 찌르고 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36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646" y="993192"/>
            <a:ext cx="8206354" cy="58648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2.</a:t>
            </a:r>
            <a:r>
              <a:rPr lang="ko-KR" altLang="en-US" dirty="0"/>
              <a:t> </a:t>
            </a:r>
            <a:r>
              <a:rPr lang="ko-KR" altLang="en-US" dirty="0" err="1" smtClean="0"/>
              <a:t>후지산</a:t>
            </a:r>
            <a:r>
              <a:rPr lang="ko-KR" altLang="en-US" dirty="0" smtClean="0"/>
              <a:t> 정상에서 사진 찍기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3283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err="1"/>
              <a:t>대</a:t>
            </a:r>
            <a:r>
              <a:rPr lang="ko-KR" altLang="en-US" dirty="0" err="1" smtClean="0"/>
              <a:t>상혁과</a:t>
            </a:r>
            <a:r>
              <a:rPr lang="ko-KR" altLang="en-US" dirty="0" smtClean="0"/>
              <a:t> 사진찍기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373" y="1800808"/>
            <a:ext cx="3720233" cy="50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50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준원이 매장 </a:t>
            </a:r>
            <a:r>
              <a:rPr lang="ko-KR" altLang="en-US" dirty="0" err="1" smtClean="0"/>
              <a:t>시켜보기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80" y="2043404"/>
            <a:ext cx="3519142" cy="469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몸 키우기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258" y="1690688"/>
            <a:ext cx="3875484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15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책 </a:t>
            </a:r>
            <a:r>
              <a:rPr lang="ko-KR" altLang="en-US" dirty="0" err="1" smtClean="0"/>
              <a:t>출판해보기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701" y="1877300"/>
            <a:ext cx="8236598" cy="462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6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건물주 되기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021" y="1748815"/>
            <a:ext cx="5436464" cy="510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4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75</Words>
  <Application>Microsoft Office PowerPoint</Application>
  <PresentationFormat>와이드스크린</PresentationFormat>
  <Paragraphs>22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함초롬돋움</vt:lpstr>
      <vt:lpstr>Arial</vt:lpstr>
      <vt:lpstr>Office 테마</vt:lpstr>
      <vt:lpstr>박기수의 자기소개 프레젠테이션</vt:lpstr>
      <vt:lpstr>버킷리스트</vt:lpstr>
      <vt:lpstr>1. 김준원 찌르고 튀기</vt:lpstr>
      <vt:lpstr>2. 후지산 정상에서 사진 찍기 </vt:lpstr>
      <vt:lpstr>3. 대상혁과 사진찍기</vt:lpstr>
      <vt:lpstr>4. 준원이 매장 시켜보기</vt:lpstr>
      <vt:lpstr>5. 몸 키우기</vt:lpstr>
      <vt:lpstr>6. 책 출판해보기</vt:lpstr>
      <vt:lpstr>7. 건물주 되기 </vt:lpstr>
      <vt:lpstr>8. 비행기 vip석 타보기 </vt:lpstr>
      <vt:lpstr>PowerPoint 프레젠테이션</vt:lpstr>
      <vt:lpstr>PowerPoint 프레젠테이션</vt:lpstr>
      <vt:lpstr>2024년 계획</vt:lpstr>
      <vt:lpstr>PowerPoint 프레젠테이션</vt:lpstr>
      <vt:lpstr>나의 꿈은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박기수의 자기소개 프레젠테이션</dc:title>
  <dc:creator>user</dc:creator>
  <cp:lastModifiedBy>user</cp:lastModifiedBy>
  <cp:revision>13</cp:revision>
  <dcterms:created xsi:type="dcterms:W3CDTF">2024-04-01T02:11:04Z</dcterms:created>
  <dcterms:modified xsi:type="dcterms:W3CDTF">2024-04-01T06:40:07Z</dcterms:modified>
</cp:coreProperties>
</file>