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8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293-E2F8-497A-A000-E39B011321D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7976" y="889097"/>
            <a:ext cx="9144000" cy="23876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ko-KR" altLang="en-US" sz="45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박기수의</a:t>
            </a:r>
            <a:r>
              <a:rPr lang="ko-KR" altLang="en-US" sz="4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자기소개 프레젠테이션</a:t>
            </a:r>
            <a:endParaRPr lang="ko-KR" altLang="en-US" sz="4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6" y="2286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비행기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석 타보기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88" y="1931757"/>
            <a:ext cx="4538749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061" y="887640"/>
            <a:ext cx="4666861" cy="152898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 smtClean="0"/>
              <a:t>2024</a:t>
            </a:r>
            <a:r>
              <a:rPr lang="ko-KR" altLang="en-US" dirty="0" smtClean="0"/>
              <a:t>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0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650" y="588000"/>
            <a:ext cx="348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4~6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웹디자인</a:t>
            </a:r>
            <a:r>
              <a:rPr lang="ko-KR" altLang="en-US" dirty="0" smtClean="0"/>
              <a:t> 기능사 자격증 공부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03648" y="1685233"/>
            <a:ext cx="273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7</a:t>
            </a:r>
            <a:r>
              <a:rPr lang="en-US" altLang="ko-KR" sz="3000" dirty="0" smtClean="0"/>
              <a:t>~8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자기소개서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면접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기말시험 공부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3648" y="3336464"/>
            <a:ext cx="273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9~11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취업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회사 적응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648" y="4433697"/>
            <a:ext cx="295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12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토익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자격증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따기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75" y="502194"/>
            <a:ext cx="3629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26" y="2103120"/>
            <a:ext cx="3117954" cy="4754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3457" y="1520592"/>
            <a:ext cx="4457007" cy="1521864"/>
          </a:xfrm>
        </p:spPr>
        <p:txBody>
          <a:bodyPr/>
          <a:lstStyle/>
          <a:p>
            <a:pPr algn="ctr"/>
            <a:r>
              <a:rPr lang="ko-KR" altLang="en-US" dirty="0" smtClean="0"/>
              <a:t>나의 꿈은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8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31" y="190135"/>
            <a:ext cx="6667865" cy="66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92" y="326786"/>
            <a:ext cx="8137849" cy="120241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smtClean="0"/>
              <a:t>내가 가장 많이 보는 콘텐츠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35" y="1664383"/>
            <a:ext cx="1136222" cy="2076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7" y="1664383"/>
            <a:ext cx="1148370" cy="20763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5" y="1664383"/>
            <a:ext cx="1119393" cy="1207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264" y="2868498"/>
            <a:ext cx="80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잼스기타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307" y="1664383"/>
            <a:ext cx="1220541" cy="20761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599" y="4349612"/>
            <a:ext cx="1118529" cy="1148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3" y="4088398"/>
            <a:ext cx="1136222" cy="20568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302" y="4088398"/>
            <a:ext cx="1091275" cy="2056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6264" y="5498168"/>
            <a:ext cx="80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정성하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8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0040" y="290312"/>
            <a:ext cx="3151909" cy="11062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 smtClean="0"/>
              <a:t>갓생</a:t>
            </a:r>
            <a:r>
              <a:rPr lang="ko-KR" altLang="en-US" dirty="0" smtClean="0"/>
              <a:t> 루틴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7461" y="1562792"/>
            <a:ext cx="2137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바른 수면 패턴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37460" y="2288062"/>
            <a:ext cx="2137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적당한 운동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96463" y="3018352"/>
            <a:ext cx="2819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매일 발전하는 자신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84488" y="3788080"/>
            <a:ext cx="3243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 </a:t>
            </a:r>
            <a:r>
              <a:rPr lang="ko-KR" altLang="en-US" dirty="0" smtClean="0"/>
              <a:t>미래를 위한 계획 세우기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38943" y="4557808"/>
            <a:ext cx="3243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건강한 식습관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48" y="972988"/>
            <a:ext cx="3484812" cy="46464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3" y="293203"/>
            <a:ext cx="2043862" cy="2725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3" y="3215019"/>
            <a:ext cx="3467831" cy="32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2029" y="2427190"/>
            <a:ext cx="4853473" cy="1463675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78" b="960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207" y="-1853697"/>
            <a:ext cx="10899157" cy="105591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587" y="2408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버킷리스트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16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68" y="1054359"/>
            <a:ext cx="4354432" cy="58036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김준원</a:t>
            </a:r>
            <a:r>
              <a:rPr lang="ko-KR" altLang="en-US" dirty="0" smtClean="0"/>
              <a:t> 찌르고 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6" y="993192"/>
            <a:ext cx="8206354" cy="5864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 smtClean="0"/>
              <a:t>후지산</a:t>
            </a:r>
            <a:r>
              <a:rPr lang="ko-KR" altLang="en-US" dirty="0" smtClean="0"/>
              <a:t> 정상에서 사진 찍기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/>
              <a:t>대</a:t>
            </a:r>
            <a:r>
              <a:rPr lang="ko-KR" altLang="en-US" dirty="0" err="1" smtClean="0"/>
              <a:t>상혁과</a:t>
            </a:r>
            <a:r>
              <a:rPr lang="ko-KR" altLang="en-US" dirty="0" smtClean="0"/>
              <a:t> 사진찍기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73" y="1800808"/>
            <a:ext cx="3720233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준원이 매장 </a:t>
            </a:r>
            <a:r>
              <a:rPr lang="ko-KR" altLang="en-US" dirty="0" err="1" smtClean="0"/>
              <a:t>시켜보기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80" y="2043404"/>
            <a:ext cx="3519142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몸 키우기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58" y="1690688"/>
            <a:ext cx="387548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책 </a:t>
            </a:r>
            <a:r>
              <a:rPr lang="ko-KR" altLang="en-US" dirty="0" err="1" smtClean="0"/>
              <a:t>출판해보기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01" y="1877300"/>
            <a:ext cx="8236598" cy="46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건물주 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1" y="1748815"/>
            <a:ext cx="5436464" cy="51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109</Words>
  <Application>Microsoft Office PowerPoint</Application>
  <PresentationFormat>와이드스크린</PresentationFormat>
  <Paragraphs>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함초롬돋움</vt:lpstr>
      <vt:lpstr>Arial</vt:lpstr>
      <vt:lpstr>Office 테마</vt:lpstr>
      <vt:lpstr>박기수의 자기소개 프레젠테이션</vt:lpstr>
      <vt:lpstr>버킷리스트</vt:lpstr>
      <vt:lpstr>1. 김준원 찌르고 튀기</vt:lpstr>
      <vt:lpstr>2. 후지산 정상에서 사진 찍기 </vt:lpstr>
      <vt:lpstr>3. 대상혁과 사진찍기</vt:lpstr>
      <vt:lpstr>4. 준원이 매장 시켜보기</vt:lpstr>
      <vt:lpstr>5. 몸 키우기</vt:lpstr>
      <vt:lpstr>6. 책 출판해보기</vt:lpstr>
      <vt:lpstr>7. 건물주 되기 </vt:lpstr>
      <vt:lpstr>8. 비행기 vip석 타보기 </vt:lpstr>
      <vt:lpstr>PowerPoint 프레젠테이션</vt:lpstr>
      <vt:lpstr>PowerPoint 프레젠테이션</vt:lpstr>
      <vt:lpstr>2024년 계획</vt:lpstr>
      <vt:lpstr>PowerPoint 프레젠테이션</vt:lpstr>
      <vt:lpstr>나의 꿈은</vt:lpstr>
      <vt:lpstr>PowerPoint 프레젠테이션</vt:lpstr>
      <vt:lpstr>내가 가장 많이 보는 콘텐츠</vt:lpstr>
      <vt:lpstr>갓생 루틴</vt:lpstr>
      <vt:lpstr>감사합니다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박기수의 자기소개 프레젠테이션</dc:title>
  <dc:creator>user</dc:creator>
  <cp:lastModifiedBy>user</cp:lastModifiedBy>
  <cp:revision>19</cp:revision>
  <dcterms:created xsi:type="dcterms:W3CDTF">2024-04-01T02:11:04Z</dcterms:created>
  <dcterms:modified xsi:type="dcterms:W3CDTF">2024-04-02T03:41:18Z</dcterms:modified>
</cp:coreProperties>
</file>