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 id="2147483674" r:id="rId2"/>
    <p:sldMasterId id="2147483694" r:id="rId3"/>
  </p:sldMasterIdLst>
  <p:notesMasterIdLst>
    <p:notesMasterId r:id="rId16"/>
  </p:notesMasterIdLst>
  <p:sldIdLst>
    <p:sldId id="256" r:id="rId4"/>
    <p:sldId id="257" r:id="rId5"/>
    <p:sldId id="258" r:id="rId6"/>
    <p:sldId id="260" r:id="rId7"/>
    <p:sldId id="259" r:id="rId8"/>
    <p:sldId id="261" r:id="rId9"/>
    <p:sldId id="262" r:id="rId10"/>
    <p:sldId id="265" r:id="rId11"/>
    <p:sldId id="263" r:id="rId12"/>
    <p:sldId id="264" r:id="rId13"/>
    <p:sldId id="266"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CA"/>
    <a:srgbClr val="003C71"/>
    <a:srgbClr val="00396E"/>
    <a:srgbClr val="0977B0"/>
    <a:srgbClr val="007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ABAA1F-5092-462A-8E10-33E09AAC55D5}" type="datetimeFigureOut">
              <a:rPr lang="en-CA" smtClean="0"/>
              <a:t>2016-01-29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332ED-E0FF-4D67-A4F0-EC306E447CC7}" type="slidenum">
              <a:rPr lang="en-CA" smtClean="0"/>
              <a:t>‹#›</a:t>
            </a:fld>
            <a:endParaRPr lang="en-CA"/>
          </a:p>
        </p:txBody>
      </p:sp>
    </p:spTree>
    <p:extLst>
      <p:ext uri="{BB962C8B-B14F-4D97-AF65-F5344CB8AC3E}">
        <p14:creationId xmlns:p14="http://schemas.microsoft.com/office/powerpoint/2010/main" val="150342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7A332ED-E0FF-4D67-A4F0-EC306E447CC7}" type="slidenum">
              <a:rPr lang="en-CA" smtClean="0"/>
              <a:t>1</a:t>
            </a:fld>
            <a:endParaRPr lang="en-CA"/>
          </a:p>
        </p:txBody>
      </p:sp>
    </p:spTree>
    <p:extLst>
      <p:ext uri="{BB962C8B-B14F-4D97-AF65-F5344CB8AC3E}">
        <p14:creationId xmlns:p14="http://schemas.microsoft.com/office/powerpoint/2010/main" val="1673248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50498" y="413495"/>
            <a:ext cx="5626802" cy="1470025"/>
          </a:xfrm>
        </p:spPr>
        <p:txBody>
          <a:bodyPr>
            <a:noAutofit/>
          </a:bodyPr>
          <a:lstStyle>
            <a:lvl1pPr algn="l">
              <a:defRPr sz="5000" cap="none">
                <a:solidFill>
                  <a:srgbClr val="003C71"/>
                </a:solidFill>
              </a:defRPr>
            </a:lvl1pPr>
          </a:lstStyle>
          <a:p>
            <a:r>
              <a:rPr lang="en-CA" dirty="0" smtClean="0"/>
              <a:t>Presentation Title</a:t>
            </a:r>
            <a:endParaRPr lang="en-US" dirty="0"/>
          </a:p>
        </p:txBody>
      </p:sp>
      <p:sp>
        <p:nvSpPr>
          <p:cNvPr id="3" name="Subtitle 2"/>
          <p:cNvSpPr>
            <a:spLocks noGrp="1"/>
          </p:cNvSpPr>
          <p:nvPr>
            <p:ph type="subTitle" idx="1" hasCustomPrompt="1"/>
          </p:nvPr>
        </p:nvSpPr>
        <p:spPr>
          <a:xfrm>
            <a:off x="3250498" y="2173200"/>
            <a:ext cx="5626802" cy="1713000"/>
          </a:xfrm>
        </p:spPr>
        <p:txBody>
          <a:bodyPr>
            <a:normAutofit/>
          </a:bodyPr>
          <a:lstStyle>
            <a:lvl1pPr marL="0" indent="0" algn="l">
              <a:buNone/>
              <a:defRPr sz="1800">
                <a:solidFill>
                  <a:srgbClr val="0077C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Subtitle</a:t>
            </a:r>
            <a:endParaRPr lang="en-US" dirty="0"/>
          </a:p>
        </p:txBody>
      </p:sp>
      <p:sp>
        <p:nvSpPr>
          <p:cNvPr id="8" name="Text Placeholder 7"/>
          <p:cNvSpPr>
            <a:spLocks noGrp="1"/>
          </p:cNvSpPr>
          <p:nvPr>
            <p:ph type="body" sz="quarter" idx="10" hasCustomPrompt="1"/>
          </p:nvPr>
        </p:nvSpPr>
        <p:spPr>
          <a:xfrm>
            <a:off x="6413500" y="5308600"/>
            <a:ext cx="2463800" cy="825500"/>
          </a:xfrm>
        </p:spPr>
        <p:txBody>
          <a:bodyPr anchor="b">
            <a:noAutofit/>
          </a:bodyPr>
          <a:lstStyle>
            <a:lvl1pPr algn="ctr">
              <a:buNone/>
              <a:defRPr sz="1400">
                <a:solidFill>
                  <a:srgbClr val="003C71"/>
                </a:solidFill>
              </a:defRPr>
            </a:lvl1pPr>
            <a:lvl2pPr>
              <a:defRPr sz="1400"/>
            </a:lvl2pPr>
            <a:lvl3pPr>
              <a:defRPr sz="1400"/>
            </a:lvl3pPr>
            <a:lvl4pPr>
              <a:defRPr sz="1400"/>
            </a:lvl4pPr>
            <a:lvl5pPr>
              <a:defRPr sz="1400"/>
            </a:lvl5pPr>
          </a:lstStyle>
          <a:p>
            <a:pPr lvl="0"/>
            <a:r>
              <a:rPr lang="en-US" dirty="0" smtClean="0"/>
              <a:t>Title/date</a:t>
            </a:r>
            <a:endParaRPr lang="en-US" dirty="0"/>
          </a:p>
        </p:txBody>
      </p:sp>
      <p:sp>
        <p:nvSpPr>
          <p:cNvPr id="4" name="Rectangle 3"/>
          <p:cNvSpPr/>
          <p:nvPr userDrawn="1"/>
        </p:nvSpPr>
        <p:spPr>
          <a:xfrm>
            <a:off x="2712357" y="5308600"/>
            <a:ext cx="206829" cy="1995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64768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defTabSz="457200" rtl="0" eaLnBrk="1" latinLnBrk="0" hangingPunct="1">
              <a:spcBef>
                <a:spcPct val="0"/>
              </a:spcBef>
              <a:buNone/>
              <a:defRPr lang="en-CA" sz="4400" b="0" i="0" kern="1200" dirty="0">
                <a:solidFill>
                  <a:srgbClr val="0077CA"/>
                </a:solidFill>
                <a:latin typeface="Arial"/>
                <a:ea typeface="+mj-ea"/>
                <a:cs typeface="Arial"/>
              </a:defRPr>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lvl1pPr>
              <a:defRPr>
                <a:solidFill>
                  <a:srgbClr val="003C71"/>
                </a:solidFill>
              </a:defRPr>
            </a:lvl1pPr>
            <a:lvl2pPr>
              <a:defRPr>
                <a:solidFill>
                  <a:srgbClr val="003C71"/>
                </a:solidFill>
              </a:defRPr>
            </a:lvl2pPr>
            <a:lvl3pPr>
              <a:defRPr>
                <a:solidFill>
                  <a:srgbClr val="003C71"/>
                </a:solidFill>
              </a:defRPr>
            </a:lvl3pPr>
            <a:lvl4pPr>
              <a:defRPr>
                <a:solidFill>
                  <a:srgbClr val="003C71"/>
                </a:solidFill>
              </a:defRPr>
            </a:lvl4pPr>
            <a:lvl5pPr>
              <a:defRPr>
                <a:solidFill>
                  <a:srgbClr val="003C7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6" name="Footer Placeholder 5"/>
          <p:cNvSpPr>
            <a:spLocks noGrp="1"/>
          </p:cNvSpPr>
          <p:nvPr>
            <p:ph type="ftr" sz="quarter" idx="3"/>
          </p:nvPr>
        </p:nvSpPr>
        <p:spPr>
          <a:xfrm>
            <a:off x="3840480" y="6224270"/>
            <a:ext cx="3365863" cy="365125"/>
          </a:xfrm>
          <a:prstGeom prst="rect">
            <a:avLst/>
          </a:prstGeom>
        </p:spPr>
        <p:txBody>
          <a:bodyPr/>
          <a:lstStyle>
            <a:lvl1pPr algn="ctr">
              <a:defRPr sz="1050">
                <a:latin typeface="Arial" pitchFamily="34" charset="0"/>
                <a:cs typeface="Arial" pitchFamily="34" charset="0"/>
              </a:defRPr>
            </a:lvl1pPr>
          </a:lstStyle>
          <a:p>
            <a:endParaRPr lang="en-CA" dirty="0"/>
          </a:p>
        </p:txBody>
      </p:sp>
      <p:sp>
        <p:nvSpPr>
          <p:cNvPr id="9" name="Slide Number Placeholder 6"/>
          <p:cNvSpPr>
            <a:spLocks noGrp="1"/>
          </p:cNvSpPr>
          <p:nvPr>
            <p:ph type="sldNum" sz="quarter" idx="4"/>
          </p:nvPr>
        </p:nvSpPr>
        <p:spPr>
          <a:xfrm>
            <a:off x="7360194"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246327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defTabSz="457200" rtl="0" eaLnBrk="1" latinLnBrk="0" hangingPunct="1">
              <a:spcBef>
                <a:spcPct val="0"/>
              </a:spcBef>
              <a:buNone/>
              <a:defRPr lang="en-CA" sz="4400" b="0" i="0" kern="1200" dirty="0">
                <a:solidFill>
                  <a:srgbClr val="0077CA"/>
                </a:solidFill>
                <a:latin typeface="Arial"/>
                <a:ea typeface="+mj-ea"/>
                <a:cs typeface="Arial"/>
              </a:defRPr>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lvl1pPr>
              <a:defRPr>
                <a:solidFill>
                  <a:srgbClr val="003C71"/>
                </a:solidFill>
              </a:defRPr>
            </a:lvl1pPr>
            <a:lvl2pPr>
              <a:defRPr>
                <a:solidFill>
                  <a:srgbClr val="003C71"/>
                </a:solidFill>
              </a:defRPr>
            </a:lvl2pPr>
            <a:lvl3pPr>
              <a:defRPr>
                <a:solidFill>
                  <a:srgbClr val="003C71"/>
                </a:solidFill>
              </a:defRPr>
            </a:lvl3pPr>
            <a:lvl4pPr>
              <a:defRPr>
                <a:solidFill>
                  <a:srgbClr val="003C71"/>
                </a:solidFill>
              </a:defRPr>
            </a:lvl4pPr>
            <a:lvl5pPr>
              <a:defRPr>
                <a:solidFill>
                  <a:srgbClr val="003C7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7"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8"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3694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7CA"/>
                </a:solidFill>
              </a:defRPr>
            </a:lvl1pPr>
          </a:lstStyle>
          <a:p>
            <a:r>
              <a:rPr lang="en-US" dirty="0" smtClean="0"/>
              <a:t>Click to edit Master title style</a:t>
            </a:r>
            <a:endParaRPr lang="en-CA" dirty="0"/>
          </a:p>
        </p:txBody>
      </p:sp>
      <p:sp>
        <p:nvSpPr>
          <p:cNvPr id="3" name="Content Placeholder 2"/>
          <p:cNvSpPr>
            <a:spLocks noGrp="1"/>
          </p:cNvSpPr>
          <p:nvPr>
            <p:ph sz="half" idx="1"/>
          </p:nvPr>
        </p:nvSpPr>
        <p:spPr>
          <a:xfrm>
            <a:off x="457200" y="1600201"/>
            <a:ext cx="4038600" cy="39674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Content Placeholder 3"/>
          <p:cNvSpPr>
            <a:spLocks noGrp="1"/>
          </p:cNvSpPr>
          <p:nvPr>
            <p:ph sz="half" idx="2"/>
          </p:nvPr>
        </p:nvSpPr>
        <p:spPr>
          <a:xfrm>
            <a:off x="4648200" y="1600201"/>
            <a:ext cx="4038600" cy="39674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8"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9"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136030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6233"/>
            <a:ext cx="4040188"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a:t>
            </a:r>
          </a:p>
        </p:txBody>
      </p:sp>
      <p:sp>
        <p:nvSpPr>
          <p:cNvPr id="4" name="Content Placeholder 3"/>
          <p:cNvSpPr>
            <a:spLocks noGrp="1"/>
          </p:cNvSpPr>
          <p:nvPr>
            <p:ph sz="half" idx="2"/>
          </p:nvPr>
        </p:nvSpPr>
        <p:spPr>
          <a:xfrm>
            <a:off x="457200" y="2448560"/>
            <a:ext cx="4040188" cy="31191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10" name="Picture Placeholder 2"/>
          <p:cNvSpPr>
            <a:spLocks noGrp="1"/>
          </p:cNvSpPr>
          <p:nvPr>
            <p:ph type="pic" idx="13"/>
          </p:nvPr>
        </p:nvSpPr>
        <p:spPr>
          <a:xfrm>
            <a:off x="4531360" y="1600200"/>
            <a:ext cx="4155440" cy="39674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11"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12"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54369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6233"/>
            <a:ext cx="4040188"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a:t>
            </a:r>
          </a:p>
        </p:txBody>
      </p:sp>
      <p:sp>
        <p:nvSpPr>
          <p:cNvPr id="4" name="Content Placeholder 3"/>
          <p:cNvSpPr>
            <a:spLocks noGrp="1"/>
          </p:cNvSpPr>
          <p:nvPr>
            <p:ph sz="half" idx="2"/>
          </p:nvPr>
        </p:nvSpPr>
        <p:spPr>
          <a:xfrm>
            <a:off x="457200" y="2448560"/>
            <a:ext cx="4040188" cy="31191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5" name="Text Placeholder 4"/>
          <p:cNvSpPr>
            <a:spLocks noGrp="1"/>
          </p:cNvSpPr>
          <p:nvPr>
            <p:ph type="body" sz="quarter" idx="3"/>
          </p:nvPr>
        </p:nvSpPr>
        <p:spPr>
          <a:xfrm>
            <a:off x="4645025" y="1606233"/>
            <a:ext cx="4041775"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a:t>
            </a:r>
          </a:p>
        </p:txBody>
      </p:sp>
      <p:sp>
        <p:nvSpPr>
          <p:cNvPr id="6" name="Content Placeholder 5"/>
          <p:cNvSpPr>
            <a:spLocks noGrp="1"/>
          </p:cNvSpPr>
          <p:nvPr>
            <p:ph sz="quarter" idx="4"/>
          </p:nvPr>
        </p:nvSpPr>
        <p:spPr>
          <a:xfrm>
            <a:off x="4645025" y="2448560"/>
            <a:ext cx="4041775" cy="31191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10"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11"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46742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6"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7"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247795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6"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351512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597400"/>
            <a:ext cx="5486400" cy="370840"/>
          </a:xfrm>
        </p:spPr>
        <p:txBody>
          <a:bodyPr anchor="b"/>
          <a:lstStyle>
            <a:lvl1pPr algn="l">
              <a:defRPr sz="2000" b="1"/>
            </a:lvl1pPr>
          </a:lstStyle>
          <a:p>
            <a:r>
              <a:rPr lang="en-US" dirty="0" smtClean="0"/>
              <a:t>Click to edit Master title style</a:t>
            </a:r>
            <a:endParaRPr lang="en-CA" dirty="0"/>
          </a:p>
        </p:txBody>
      </p:sp>
      <p:sp>
        <p:nvSpPr>
          <p:cNvPr id="3" name="Picture Placeholder 2"/>
          <p:cNvSpPr>
            <a:spLocks noGrp="1"/>
          </p:cNvSpPr>
          <p:nvPr>
            <p:ph type="pic" idx="1"/>
          </p:nvPr>
        </p:nvSpPr>
        <p:spPr>
          <a:xfrm>
            <a:off x="1792288" y="4095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4981258"/>
            <a:ext cx="5486400" cy="525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8"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240959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CA" dirty="0"/>
          </a:p>
        </p:txBody>
      </p:sp>
      <p:sp>
        <p:nvSpPr>
          <p:cNvPr id="3" name="Content Placeholder 2"/>
          <p:cNvSpPr>
            <a:spLocks noGrp="1"/>
          </p:cNvSpPr>
          <p:nvPr>
            <p:ph idx="1"/>
          </p:nvPr>
        </p:nvSpPr>
        <p:spPr>
          <a:xfrm>
            <a:off x="3575050" y="273051"/>
            <a:ext cx="5111750" cy="52844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Text Placeholder 3"/>
          <p:cNvSpPr>
            <a:spLocks noGrp="1"/>
          </p:cNvSpPr>
          <p:nvPr>
            <p:ph type="body" sz="half" idx="2"/>
          </p:nvPr>
        </p:nvSpPr>
        <p:spPr>
          <a:xfrm>
            <a:off x="457200" y="1435101"/>
            <a:ext cx="3008313" cy="41224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a:xfrm>
            <a:off x="3840480" y="6224270"/>
            <a:ext cx="4150360" cy="365125"/>
          </a:xfrm>
          <a:prstGeom prst="rect">
            <a:avLst/>
          </a:prstGeom>
        </p:spPr>
        <p:txBody>
          <a:bodyPr/>
          <a:lstStyle>
            <a:lvl1pPr>
              <a:defRPr sz="1050">
                <a:latin typeface="Arial" pitchFamily="34" charset="0"/>
                <a:cs typeface="Arial" pitchFamily="34" charset="0"/>
              </a:defRPr>
            </a:lvl1pPr>
          </a:lstStyle>
          <a:p>
            <a:endParaRPr lang="en-CA" dirty="0"/>
          </a:p>
        </p:txBody>
      </p:sp>
      <p:sp>
        <p:nvSpPr>
          <p:cNvPr id="7" name="Slide Number Placeholder 6"/>
          <p:cNvSpPr>
            <a:spLocks noGrp="1"/>
          </p:cNvSpPr>
          <p:nvPr>
            <p:ph type="sldNum" sz="quarter" idx="12"/>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401411646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1.jp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1"/>
            <a:ext cx="8229600" cy="39776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extLst>
      <p:ext uri="{BB962C8B-B14F-4D97-AF65-F5344CB8AC3E}">
        <p14:creationId xmlns:p14="http://schemas.microsoft.com/office/powerpoint/2010/main" val="1887014687"/>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457200" rtl="0" eaLnBrk="1" latinLnBrk="0" hangingPunct="1">
        <a:spcBef>
          <a:spcPct val="0"/>
        </a:spcBef>
        <a:buNone/>
        <a:defRPr lang="en-CA" sz="4400" b="0" i="0" kern="1200" dirty="0">
          <a:solidFill>
            <a:srgbClr val="0077CA"/>
          </a:solidFill>
          <a:latin typeface="Arial"/>
          <a:ea typeface="+mj-ea"/>
          <a:cs typeface="Arial"/>
        </a:defRPr>
      </a:lvl1pPr>
    </p:titleStyle>
    <p:bodyStyle>
      <a:lvl1pPr marL="342900" indent="-342900" algn="l" defTabSz="457200" rtl="0" eaLnBrk="1" latinLnBrk="0" hangingPunct="1">
        <a:spcBef>
          <a:spcPct val="20000"/>
        </a:spcBef>
        <a:buFont typeface="Arial"/>
        <a:buChar char="•"/>
        <a:defRPr lang="en-US" sz="3200" kern="1200" dirty="0" smtClean="0">
          <a:solidFill>
            <a:srgbClr val="003C71"/>
          </a:solidFill>
          <a:latin typeface="Arial"/>
          <a:ea typeface="+mn-ea"/>
          <a:cs typeface="Arial"/>
        </a:defRPr>
      </a:lvl1pPr>
      <a:lvl2pPr marL="742950" indent="-285750" algn="l" defTabSz="457200" rtl="0" eaLnBrk="1" latinLnBrk="0" hangingPunct="1">
        <a:spcBef>
          <a:spcPct val="20000"/>
        </a:spcBef>
        <a:buFont typeface="Arial"/>
        <a:buChar char="–"/>
        <a:defRPr lang="en-US" sz="2800" kern="1200" dirty="0" smtClean="0">
          <a:solidFill>
            <a:srgbClr val="003C71"/>
          </a:solidFill>
          <a:latin typeface="Arial"/>
          <a:ea typeface="+mn-ea"/>
          <a:cs typeface="Arial"/>
        </a:defRPr>
      </a:lvl2pPr>
      <a:lvl3pPr marL="1143000" indent="-228600" algn="l" defTabSz="457200" rtl="0" eaLnBrk="1" latinLnBrk="0" hangingPunct="1">
        <a:spcBef>
          <a:spcPct val="20000"/>
        </a:spcBef>
        <a:buFont typeface="Arial"/>
        <a:buChar char="•"/>
        <a:defRPr lang="en-US" sz="2400" kern="1200" dirty="0" smtClean="0">
          <a:solidFill>
            <a:srgbClr val="003C71"/>
          </a:solidFill>
          <a:latin typeface="Arial"/>
          <a:ea typeface="+mn-ea"/>
          <a:cs typeface="Arial"/>
        </a:defRPr>
      </a:lvl3pPr>
      <a:lvl4pPr marL="1600200" indent="-228600" algn="l" defTabSz="457200" rtl="0" eaLnBrk="1" latinLnBrk="0" hangingPunct="1">
        <a:spcBef>
          <a:spcPct val="20000"/>
        </a:spcBef>
        <a:buFont typeface="Arial"/>
        <a:buChar char="–"/>
        <a:defRPr lang="en-US" sz="2000" kern="1200" dirty="0" smtClean="0">
          <a:solidFill>
            <a:srgbClr val="003C71"/>
          </a:solidFill>
          <a:latin typeface="Arial"/>
          <a:ea typeface="+mn-ea"/>
          <a:cs typeface="Arial"/>
        </a:defRPr>
      </a:lvl4pPr>
      <a:lvl5pPr marL="2057400" indent="-228600" algn="l" defTabSz="457200" rtl="0" eaLnBrk="1" latinLnBrk="0" hangingPunct="1">
        <a:spcBef>
          <a:spcPct val="20000"/>
        </a:spcBef>
        <a:buFont typeface="Arial"/>
        <a:buChar char="»"/>
        <a:defRPr lang="en-CA" sz="2000" kern="1200" dirty="0">
          <a:solidFill>
            <a:srgbClr val="003C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1"/>
            <a:ext cx="8229600" cy="39776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7" name="Picture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57200" y="5794513"/>
            <a:ext cx="2136653" cy="794882"/>
          </a:xfrm>
          <a:prstGeom prst="rect">
            <a:avLst/>
          </a:prstGeom>
        </p:spPr>
      </p:pic>
      <p:sp>
        <p:nvSpPr>
          <p:cNvPr id="8" name="Footer Placeholder 5"/>
          <p:cNvSpPr>
            <a:spLocks noGrp="1"/>
          </p:cNvSpPr>
          <p:nvPr>
            <p:ph type="ftr" sz="quarter" idx="3"/>
          </p:nvPr>
        </p:nvSpPr>
        <p:spPr>
          <a:xfrm>
            <a:off x="3840480" y="6224270"/>
            <a:ext cx="4150360" cy="365125"/>
          </a:xfrm>
          <a:prstGeom prst="rect">
            <a:avLst/>
          </a:prstGeom>
        </p:spPr>
        <p:txBody>
          <a:bodyPr/>
          <a:lstStyle>
            <a:lvl1pPr algn="ctr">
              <a:defRPr sz="1050">
                <a:latin typeface="Arial" pitchFamily="34" charset="0"/>
                <a:cs typeface="Arial" pitchFamily="34" charset="0"/>
              </a:defRPr>
            </a:lvl1pPr>
          </a:lstStyle>
          <a:p>
            <a:endParaRPr lang="en-CA" dirty="0"/>
          </a:p>
        </p:txBody>
      </p:sp>
      <p:sp>
        <p:nvSpPr>
          <p:cNvPr id="9" name="Slide Number Placeholder 6"/>
          <p:cNvSpPr>
            <a:spLocks noGrp="1"/>
          </p:cNvSpPr>
          <p:nvPr>
            <p:ph type="sldNum" sz="quarter" idx="4"/>
          </p:nvPr>
        </p:nvSpPr>
        <p:spPr>
          <a:xfrm>
            <a:off x="8209280"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2337267395"/>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 id="2147483690" r:id="rId4"/>
    <p:sldLayoutId id="2147483680" r:id="rId5"/>
    <p:sldLayoutId id="2147483681" r:id="rId6"/>
    <p:sldLayoutId id="2147483683" r:id="rId7"/>
    <p:sldLayoutId id="2147483682" r:id="rId8"/>
  </p:sldLayoutIdLst>
  <p:txStyles>
    <p:titleStyle>
      <a:lvl1pPr algn="l" defTabSz="457200" rtl="0" eaLnBrk="1" latinLnBrk="0" hangingPunct="1">
        <a:spcBef>
          <a:spcPct val="0"/>
        </a:spcBef>
        <a:buNone/>
        <a:defRPr lang="en-CA" sz="4400" b="0" i="0" kern="1200" dirty="0">
          <a:solidFill>
            <a:srgbClr val="0077CA"/>
          </a:solidFill>
          <a:latin typeface="Arial"/>
          <a:ea typeface="+mj-ea"/>
          <a:cs typeface="Arial"/>
        </a:defRPr>
      </a:lvl1pPr>
    </p:titleStyle>
    <p:bodyStyle>
      <a:lvl1pPr marL="342900" indent="-342900" algn="l" defTabSz="457200" rtl="0" eaLnBrk="1" latinLnBrk="0" hangingPunct="1">
        <a:spcBef>
          <a:spcPct val="20000"/>
        </a:spcBef>
        <a:buFont typeface="Arial"/>
        <a:buChar char="•"/>
        <a:defRPr lang="en-US" sz="3200" kern="1200" dirty="0" smtClean="0">
          <a:solidFill>
            <a:srgbClr val="003C71"/>
          </a:solidFill>
          <a:latin typeface="Arial"/>
          <a:ea typeface="+mn-ea"/>
          <a:cs typeface="Arial"/>
        </a:defRPr>
      </a:lvl1pPr>
      <a:lvl2pPr marL="742950" indent="-285750" algn="l" defTabSz="457200" rtl="0" eaLnBrk="1" latinLnBrk="0" hangingPunct="1">
        <a:spcBef>
          <a:spcPct val="20000"/>
        </a:spcBef>
        <a:buFont typeface="Arial"/>
        <a:buChar char="–"/>
        <a:defRPr lang="en-US" sz="2800" kern="1200" dirty="0" smtClean="0">
          <a:solidFill>
            <a:srgbClr val="003C71"/>
          </a:solidFill>
          <a:latin typeface="Arial"/>
          <a:ea typeface="+mn-ea"/>
          <a:cs typeface="Arial"/>
        </a:defRPr>
      </a:lvl2pPr>
      <a:lvl3pPr marL="1143000" indent="-228600" algn="l" defTabSz="457200" rtl="0" eaLnBrk="1" latinLnBrk="0" hangingPunct="1">
        <a:spcBef>
          <a:spcPct val="20000"/>
        </a:spcBef>
        <a:buFont typeface="Arial"/>
        <a:buChar char="•"/>
        <a:defRPr lang="en-US" sz="2400" kern="1200" dirty="0" smtClean="0">
          <a:solidFill>
            <a:srgbClr val="003C71"/>
          </a:solidFill>
          <a:latin typeface="Arial"/>
          <a:ea typeface="+mn-ea"/>
          <a:cs typeface="Arial"/>
        </a:defRPr>
      </a:lvl3pPr>
      <a:lvl4pPr marL="1600200" indent="-228600" algn="l" defTabSz="457200" rtl="0" eaLnBrk="1" latinLnBrk="0" hangingPunct="1">
        <a:spcBef>
          <a:spcPct val="20000"/>
        </a:spcBef>
        <a:buFont typeface="Arial"/>
        <a:buChar char="–"/>
        <a:defRPr lang="en-US" sz="2000" kern="1200" dirty="0" smtClean="0">
          <a:solidFill>
            <a:srgbClr val="003C71"/>
          </a:solidFill>
          <a:latin typeface="Arial"/>
          <a:ea typeface="+mn-ea"/>
          <a:cs typeface="Arial"/>
        </a:defRPr>
      </a:lvl4pPr>
      <a:lvl5pPr marL="2057400" indent="-228600" algn="l" defTabSz="457200" rtl="0" eaLnBrk="1" latinLnBrk="0" hangingPunct="1">
        <a:spcBef>
          <a:spcPct val="20000"/>
        </a:spcBef>
        <a:buFont typeface="Arial"/>
        <a:buChar char="»"/>
        <a:defRPr lang="en-CA" sz="2000" kern="1200" dirty="0">
          <a:solidFill>
            <a:srgbClr val="003C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380514" cy="1143000"/>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1"/>
            <a:ext cx="7380514" cy="39776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5794513"/>
            <a:ext cx="2136653" cy="794882"/>
          </a:xfrm>
          <a:prstGeom prst="rect">
            <a:avLst/>
          </a:prstGeom>
        </p:spPr>
      </p:pic>
      <p:sp>
        <p:nvSpPr>
          <p:cNvPr id="8" name="Footer Placeholder 5"/>
          <p:cNvSpPr>
            <a:spLocks noGrp="1"/>
          </p:cNvSpPr>
          <p:nvPr>
            <p:ph type="ftr" sz="quarter" idx="3"/>
          </p:nvPr>
        </p:nvSpPr>
        <p:spPr>
          <a:xfrm>
            <a:off x="3840480" y="6224270"/>
            <a:ext cx="3365863" cy="365125"/>
          </a:xfrm>
          <a:prstGeom prst="rect">
            <a:avLst/>
          </a:prstGeom>
        </p:spPr>
        <p:txBody>
          <a:bodyPr/>
          <a:lstStyle>
            <a:lvl1pPr algn="ctr">
              <a:defRPr sz="1050">
                <a:latin typeface="Arial" pitchFamily="34" charset="0"/>
                <a:cs typeface="Arial" pitchFamily="34" charset="0"/>
              </a:defRPr>
            </a:lvl1pPr>
          </a:lstStyle>
          <a:p>
            <a:endParaRPr lang="en-CA" dirty="0"/>
          </a:p>
        </p:txBody>
      </p:sp>
      <p:sp>
        <p:nvSpPr>
          <p:cNvPr id="9" name="Slide Number Placeholder 6"/>
          <p:cNvSpPr>
            <a:spLocks noGrp="1"/>
          </p:cNvSpPr>
          <p:nvPr>
            <p:ph type="sldNum" sz="quarter" idx="4"/>
          </p:nvPr>
        </p:nvSpPr>
        <p:spPr>
          <a:xfrm>
            <a:off x="7360194" y="6224270"/>
            <a:ext cx="477520" cy="365125"/>
          </a:xfrm>
          <a:prstGeom prst="rect">
            <a:avLst/>
          </a:prstGeom>
        </p:spPr>
        <p:txBody>
          <a:bodyPr/>
          <a:lstStyle>
            <a:lvl1pPr>
              <a:defRPr sz="1050">
                <a:latin typeface="Arial" pitchFamily="34" charset="0"/>
                <a:cs typeface="Arial" pitchFamily="34" charset="0"/>
              </a:defRPr>
            </a:lvl1pPr>
          </a:lstStyle>
          <a:p>
            <a:fld id="{DE1E3E6D-C063-4FB1-8CF8-337F31A27C18}" type="slidenum">
              <a:rPr lang="en-CA" smtClean="0"/>
              <a:pPr/>
              <a:t>‹#›</a:t>
            </a:fld>
            <a:endParaRPr lang="en-CA" dirty="0"/>
          </a:p>
        </p:txBody>
      </p:sp>
    </p:spTree>
    <p:extLst>
      <p:ext uri="{BB962C8B-B14F-4D97-AF65-F5344CB8AC3E}">
        <p14:creationId xmlns:p14="http://schemas.microsoft.com/office/powerpoint/2010/main" val="1636048003"/>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457200" rtl="0" eaLnBrk="1" latinLnBrk="0" hangingPunct="1">
        <a:spcBef>
          <a:spcPct val="0"/>
        </a:spcBef>
        <a:buNone/>
        <a:defRPr lang="en-CA" sz="4400" b="0" i="0" kern="1200" dirty="0">
          <a:solidFill>
            <a:srgbClr val="0077CA"/>
          </a:solidFill>
          <a:latin typeface="Arial"/>
          <a:ea typeface="+mj-ea"/>
          <a:cs typeface="Arial"/>
        </a:defRPr>
      </a:lvl1pPr>
    </p:titleStyle>
    <p:bodyStyle>
      <a:lvl1pPr marL="342900" indent="-342900" algn="l" defTabSz="457200" rtl="0" eaLnBrk="1" latinLnBrk="0" hangingPunct="1">
        <a:spcBef>
          <a:spcPct val="20000"/>
        </a:spcBef>
        <a:buFont typeface="Arial"/>
        <a:buChar char="•"/>
        <a:defRPr lang="en-US" sz="3200" kern="1200" dirty="0" smtClean="0">
          <a:solidFill>
            <a:srgbClr val="003C71"/>
          </a:solidFill>
          <a:latin typeface="Arial"/>
          <a:ea typeface="+mn-ea"/>
          <a:cs typeface="Arial"/>
        </a:defRPr>
      </a:lvl1pPr>
      <a:lvl2pPr marL="742950" indent="-285750" algn="l" defTabSz="457200" rtl="0" eaLnBrk="1" latinLnBrk="0" hangingPunct="1">
        <a:spcBef>
          <a:spcPct val="20000"/>
        </a:spcBef>
        <a:buFont typeface="Arial"/>
        <a:buChar char="–"/>
        <a:defRPr lang="en-US" sz="2800" kern="1200" dirty="0" smtClean="0">
          <a:solidFill>
            <a:srgbClr val="003C71"/>
          </a:solidFill>
          <a:latin typeface="Arial"/>
          <a:ea typeface="+mn-ea"/>
          <a:cs typeface="Arial"/>
        </a:defRPr>
      </a:lvl2pPr>
      <a:lvl3pPr marL="1143000" indent="-228600" algn="l" defTabSz="457200" rtl="0" eaLnBrk="1" latinLnBrk="0" hangingPunct="1">
        <a:spcBef>
          <a:spcPct val="20000"/>
        </a:spcBef>
        <a:buFont typeface="Arial"/>
        <a:buChar char="•"/>
        <a:defRPr lang="en-US" sz="2400" kern="1200" dirty="0" smtClean="0">
          <a:solidFill>
            <a:srgbClr val="003C71"/>
          </a:solidFill>
          <a:latin typeface="Arial"/>
          <a:ea typeface="+mn-ea"/>
          <a:cs typeface="Arial"/>
        </a:defRPr>
      </a:lvl3pPr>
      <a:lvl4pPr marL="1600200" indent="-228600" algn="l" defTabSz="457200" rtl="0" eaLnBrk="1" latinLnBrk="0" hangingPunct="1">
        <a:spcBef>
          <a:spcPct val="20000"/>
        </a:spcBef>
        <a:buFont typeface="Arial"/>
        <a:buChar char="–"/>
        <a:defRPr lang="en-US" sz="2000" kern="1200" dirty="0" smtClean="0">
          <a:solidFill>
            <a:srgbClr val="003C71"/>
          </a:solidFill>
          <a:latin typeface="Arial"/>
          <a:ea typeface="+mn-ea"/>
          <a:cs typeface="Arial"/>
        </a:defRPr>
      </a:lvl4pPr>
      <a:lvl5pPr marL="2057400" indent="-228600" algn="l" defTabSz="457200" rtl="0" eaLnBrk="1" latinLnBrk="0" hangingPunct="1">
        <a:spcBef>
          <a:spcPct val="20000"/>
        </a:spcBef>
        <a:buFont typeface="Arial"/>
        <a:buChar char="»"/>
        <a:defRPr lang="en-CA" sz="2000" kern="1200" dirty="0">
          <a:solidFill>
            <a:srgbClr val="003C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gif"/><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Bob the Bunny</a:t>
            </a:r>
            <a:endParaRPr lang="en-CA" dirty="0"/>
          </a:p>
        </p:txBody>
      </p:sp>
      <p:sp>
        <p:nvSpPr>
          <p:cNvPr id="3" name="Subtitle 2"/>
          <p:cNvSpPr>
            <a:spLocks noGrp="1"/>
          </p:cNvSpPr>
          <p:nvPr>
            <p:ph type="subTitle" idx="1"/>
          </p:nvPr>
        </p:nvSpPr>
        <p:spPr>
          <a:xfrm>
            <a:off x="3295649" y="1440515"/>
            <a:ext cx="5626802" cy="1713000"/>
          </a:xfrm>
        </p:spPr>
        <p:txBody>
          <a:bodyPr/>
          <a:lstStyle/>
          <a:p>
            <a:r>
              <a:rPr lang="en-CA" dirty="0" smtClean="0"/>
              <a:t>Teaches Programming</a:t>
            </a:r>
            <a:endParaRPr lang="en-CA" dirty="0"/>
          </a:p>
        </p:txBody>
      </p:sp>
      <p:sp>
        <p:nvSpPr>
          <p:cNvPr id="4" name="Text Placeholder 3"/>
          <p:cNvSpPr>
            <a:spLocks noGrp="1"/>
          </p:cNvSpPr>
          <p:nvPr>
            <p:ph type="body" sz="quarter" idx="10"/>
          </p:nvPr>
        </p:nvSpPr>
        <p:spPr/>
        <p:txBody>
          <a:bodyPr/>
          <a:lstStyle/>
          <a:p>
            <a:r>
              <a:rPr lang="en-CA" dirty="0" smtClean="0"/>
              <a:t>OEC 2016 – UOIT Entry</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Picture 3" descr="C:\Users\s00524077\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219" y="5308600"/>
            <a:ext cx="2229161" cy="108600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 name="Group 6"/>
          <p:cNvGrpSpPr/>
          <p:nvPr/>
        </p:nvGrpSpPr>
        <p:grpSpPr>
          <a:xfrm>
            <a:off x="0" y="0"/>
            <a:ext cx="3295649" cy="6858000"/>
            <a:chOff x="0" y="0"/>
            <a:chExt cx="3295649" cy="6858000"/>
          </a:xfrm>
        </p:grpSpPr>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295649" cy="6858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30" name="Picture 6" descr="C:\Users\s00524077\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207" y="5308600"/>
              <a:ext cx="2229161" cy="1086002"/>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3337337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Loops</a:t>
            </a:r>
            <a:endParaRPr lang="en-CA" dirty="0"/>
          </a:p>
        </p:txBody>
      </p:sp>
      <p:sp>
        <p:nvSpPr>
          <p:cNvPr id="3" name="Subtitle 2"/>
          <p:cNvSpPr>
            <a:spLocks noGrp="1"/>
          </p:cNvSpPr>
          <p:nvPr>
            <p:ph type="subTitle" idx="1"/>
          </p:nvPr>
        </p:nvSpPr>
        <p:spPr>
          <a:xfrm>
            <a:off x="3250498" y="2173199"/>
            <a:ext cx="5626802" cy="4488858"/>
          </a:xfrm>
        </p:spPr>
        <p:txBody>
          <a:bodyPr>
            <a:normAutofit lnSpcReduction="10000"/>
          </a:bodyPr>
          <a:lstStyle/>
          <a:p>
            <a:r>
              <a:rPr lang="en-CA" dirty="0" smtClean="0"/>
              <a:t>The game uses transportation portals to teleport the rabbit across the board.</a:t>
            </a:r>
          </a:p>
          <a:p>
            <a:endParaRPr lang="en-CA" dirty="0"/>
          </a:p>
          <a:p>
            <a:r>
              <a:rPr lang="en-CA" dirty="0" smtClean="0"/>
              <a:t>These portals contain conditions statements that require the bunny to have a certain amount of carrots before passing the portal.</a:t>
            </a:r>
          </a:p>
          <a:p>
            <a:endParaRPr lang="en-CA" dirty="0"/>
          </a:p>
          <a:p>
            <a:r>
              <a:rPr lang="en-CA" dirty="0" smtClean="0"/>
              <a:t>If the bunny does not have the correct amount of carrots, the bunny will be transported back to the first portal of the two.</a:t>
            </a:r>
          </a:p>
          <a:p>
            <a:endParaRPr lang="en-CA" dirty="0"/>
          </a:p>
          <a:p>
            <a:r>
              <a:rPr lang="en-CA" dirty="0" smtClean="0"/>
              <a:t>These portals act as both for and while loops. They contain condition variables and have repeated processes that determine if the bunny can exit the transportation loop.</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0185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Subroutines</a:t>
            </a:r>
            <a:endParaRPr lang="en-CA" dirty="0"/>
          </a:p>
        </p:txBody>
      </p:sp>
      <p:sp>
        <p:nvSpPr>
          <p:cNvPr id="3" name="Subtitle 2"/>
          <p:cNvSpPr>
            <a:spLocks noGrp="1"/>
          </p:cNvSpPr>
          <p:nvPr>
            <p:ph type="subTitle" idx="1"/>
          </p:nvPr>
        </p:nvSpPr>
        <p:spPr>
          <a:xfrm>
            <a:off x="3250498" y="2173199"/>
            <a:ext cx="5626802" cy="4488858"/>
          </a:xfrm>
        </p:spPr>
        <p:txBody>
          <a:bodyPr/>
          <a:lstStyle/>
          <a:p>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4224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Demonstration</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0503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Problem Statement</a:t>
            </a:r>
            <a:endParaRPr lang="en-CA" dirty="0"/>
          </a:p>
        </p:txBody>
      </p:sp>
      <p:sp>
        <p:nvSpPr>
          <p:cNvPr id="3" name="Subtitle 2"/>
          <p:cNvSpPr>
            <a:spLocks noGrp="1"/>
          </p:cNvSpPr>
          <p:nvPr>
            <p:ph type="subTitle" idx="1"/>
          </p:nvPr>
        </p:nvSpPr>
        <p:spPr/>
        <p:txBody>
          <a:bodyPr/>
          <a:lstStyle/>
          <a:p>
            <a:r>
              <a:rPr lang="en-CA" dirty="0" smtClean="0"/>
              <a:t>The city of Waterloo has asked us to design an interactive tool for children aged 5-7 years old to learn the basics of programming.</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337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Requirements</a:t>
            </a:r>
            <a:endParaRPr lang="en-CA" dirty="0"/>
          </a:p>
        </p:txBody>
      </p:sp>
      <p:sp>
        <p:nvSpPr>
          <p:cNvPr id="3" name="Subtitle 2"/>
          <p:cNvSpPr>
            <a:spLocks noGrp="1"/>
          </p:cNvSpPr>
          <p:nvPr>
            <p:ph type="subTitle" idx="1"/>
          </p:nvPr>
        </p:nvSpPr>
        <p:spPr>
          <a:xfrm>
            <a:off x="3250498" y="2173199"/>
            <a:ext cx="5626802" cy="4488858"/>
          </a:xfrm>
        </p:spPr>
        <p:txBody>
          <a:bodyPr/>
          <a:lstStyle/>
          <a:p>
            <a:r>
              <a:rPr lang="en-CA" dirty="0" smtClean="0"/>
              <a:t>The program must have the following programming concepts communicated successfully:</a:t>
            </a:r>
          </a:p>
          <a:p>
            <a:r>
              <a:rPr lang="en-CA" dirty="0"/>
              <a:t>	</a:t>
            </a:r>
            <a:endParaRPr lang="en-CA" dirty="0" smtClean="0"/>
          </a:p>
          <a:p>
            <a:r>
              <a:rPr lang="en-CA" dirty="0"/>
              <a:t>	</a:t>
            </a:r>
            <a:r>
              <a:rPr lang="en-CA" dirty="0" smtClean="0"/>
              <a:t>- Variables</a:t>
            </a:r>
          </a:p>
          <a:p>
            <a:r>
              <a:rPr lang="en-CA" dirty="0"/>
              <a:t>	</a:t>
            </a:r>
            <a:r>
              <a:rPr lang="en-CA" dirty="0" smtClean="0"/>
              <a:t>- Condition Statements</a:t>
            </a:r>
          </a:p>
          <a:p>
            <a:r>
              <a:rPr lang="en-CA" dirty="0"/>
              <a:t>	</a:t>
            </a:r>
            <a:r>
              <a:rPr lang="en-CA" dirty="0" smtClean="0"/>
              <a:t>- For Loops and While Loops</a:t>
            </a:r>
          </a:p>
          <a:p>
            <a:r>
              <a:rPr lang="en-CA" dirty="0"/>
              <a:t>	</a:t>
            </a:r>
            <a:r>
              <a:rPr lang="en-CA" dirty="0" smtClean="0"/>
              <a:t>- Subroutines</a:t>
            </a:r>
          </a:p>
          <a:p>
            <a:endParaRPr lang="en-CA" dirty="0"/>
          </a:p>
          <a:p>
            <a:r>
              <a:rPr lang="en-CA" dirty="0" smtClean="0"/>
              <a:t>The tool is supposed to be targeted towards children and must have an appealing interface for the target group (children).</a:t>
            </a:r>
          </a:p>
          <a:p>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244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Our Product</a:t>
            </a:r>
            <a:endParaRPr lang="en-CA" dirty="0"/>
          </a:p>
        </p:txBody>
      </p:sp>
      <p:sp>
        <p:nvSpPr>
          <p:cNvPr id="3" name="Subtitle 2"/>
          <p:cNvSpPr>
            <a:spLocks noGrp="1"/>
          </p:cNvSpPr>
          <p:nvPr>
            <p:ph type="subTitle" idx="1"/>
          </p:nvPr>
        </p:nvSpPr>
        <p:spPr>
          <a:xfrm>
            <a:off x="3250498" y="2173199"/>
            <a:ext cx="5626802" cy="4488858"/>
          </a:xfrm>
        </p:spPr>
        <p:txBody>
          <a:bodyPr/>
          <a:lstStyle/>
          <a:p>
            <a:r>
              <a:rPr lang="en-CA" dirty="0" smtClean="0"/>
              <a:t>Bob the Bunny is an interactive tool that teaches children the ages 5-7 how to program.</a:t>
            </a:r>
          </a:p>
          <a:p>
            <a:endParaRPr lang="en-CA" dirty="0"/>
          </a:p>
          <a:p>
            <a:r>
              <a:rPr lang="en-CA" dirty="0" smtClean="0"/>
              <a:t>The tool is a fun game for children to play that teaches the basic fundamentals of programming with ease.</a:t>
            </a:r>
          </a:p>
          <a:p>
            <a:endParaRPr lang="en-CA" dirty="0"/>
          </a:p>
          <a:p>
            <a:r>
              <a:rPr lang="en-CA" dirty="0" smtClean="0"/>
              <a:t>Throughout the game, the user will have to navigate a bunny through different challenges on a map.</a:t>
            </a:r>
          </a:p>
          <a:p>
            <a:endParaRPr lang="en-CA" dirty="0"/>
          </a:p>
          <a:p>
            <a:r>
              <a:rPr lang="en-CA" dirty="0" smtClean="0"/>
              <a:t>The bunny will travel through portals, will change directions through arrows, and will travel to other levels all to demonstrate the basic programming logic.</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3147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Tools Used</a:t>
            </a:r>
            <a:endParaRPr lang="en-CA" dirty="0"/>
          </a:p>
        </p:txBody>
      </p:sp>
      <p:sp>
        <p:nvSpPr>
          <p:cNvPr id="3" name="Subtitle 2"/>
          <p:cNvSpPr>
            <a:spLocks noGrp="1"/>
          </p:cNvSpPr>
          <p:nvPr>
            <p:ph type="subTitle" idx="1"/>
          </p:nvPr>
        </p:nvSpPr>
        <p:spPr>
          <a:xfrm>
            <a:off x="3250498" y="2173199"/>
            <a:ext cx="2878836" cy="4488858"/>
          </a:xfrm>
        </p:spPr>
        <p:txBody>
          <a:bodyPr/>
          <a:lstStyle/>
          <a:p>
            <a:r>
              <a:rPr lang="en-CA" dirty="0" smtClean="0"/>
              <a:t>ProgrammingLove2D. </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1000475630"/>
              </p:ext>
            </p:extLst>
          </p:nvPr>
        </p:nvGraphicFramePr>
        <p:xfrm>
          <a:off x="3177442" y="1532136"/>
          <a:ext cx="5772914" cy="5190880"/>
        </p:xfrm>
        <a:graphic>
          <a:graphicData uri="http://schemas.openxmlformats.org/drawingml/2006/table">
            <a:tbl>
              <a:tblPr firstRow="1" bandRow="1">
                <a:tableStyleId>{5C22544A-7EE6-4342-B048-85BDC9FD1C3A}</a:tableStyleId>
              </a:tblPr>
              <a:tblGrid>
                <a:gridCol w="2886457"/>
                <a:gridCol w="2886457"/>
              </a:tblGrid>
              <a:tr h="1038176">
                <a:tc>
                  <a:txBody>
                    <a:bodyPr/>
                    <a:lstStyle/>
                    <a:p>
                      <a:pPr algn="ctr"/>
                      <a:r>
                        <a:rPr lang="en-US" dirty="0" smtClean="0"/>
                        <a:t>Language/ Technology</a:t>
                      </a:r>
                      <a:r>
                        <a:rPr lang="en-US" baseline="0" dirty="0" smtClean="0"/>
                        <a:t> Used</a:t>
                      </a:r>
                      <a:endParaRPr lang="en-US" dirty="0"/>
                    </a:p>
                  </a:txBody>
                  <a:tcPr/>
                </a:tc>
                <a:tc>
                  <a:txBody>
                    <a:bodyPr/>
                    <a:lstStyle/>
                    <a:p>
                      <a:pPr algn="ctr"/>
                      <a:r>
                        <a:rPr lang="en-US" dirty="0" smtClean="0"/>
                        <a:t>Image</a:t>
                      </a:r>
                      <a:endParaRPr lang="en-US" dirty="0"/>
                    </a:p>
                  </a:txBody>
                  <a:tcPr/>
                </a:tc>
              </a:tr>
              <a:tr h="1038176">
                <a:tc>
                  <a:txBody>
                    <a:bodyPr/>
                    <a:lstStyle/>
                    <a:p>
                      <a:pPr algn="ctr"/>
                      <a:r>
                        <a:rPr lang="en-US" dirty="0" smtClean="0"/>
                        <a:t>Game</a:t>
                      </a:r>
                      <a:r>
                        <a:rPr lang="en-US" baseline="0" dirty="0" smtClean="0"/>
                        <a:t> Programming Language Framework</a:t>
                      </a:r>
                      <a:endParaRPr lang="en-US" dirty="0"/>
                    </a:p>
                  </a:txBody>
                  <a:tcPr/>
                </a:tc>
                <a:tc>
                  <a:txBody>
                    <a:bodyPr/>
                    <a:lstStyle/>
                    <a:p>
                      <a:pPr algn="ctr"/>
                      <a:endParaRPr lang="en-US"/>
                    </a:p>
                  </a:txBody>
                  <a:tcPr/>
                </a:tc>
              </a:tr>
              <a:tr h="1038176">
                <a:tc>
                  <a:txBody>
                    <a:bodyPr/>
                    <a:lstStyle/>
                    <a:p>
                      <a:pPr algn="ctr"/>
                      <a:r>
                        <a:rPr lang="en-US" dirty="0" smtClean="0"/>
                        <a:t>Image</a:t>
                      </a:r>
                      <a:r>
                        <a:rPr lang="en-US" baseline="0" dirty="0" smtClean="0"/>
                        <a:t> Editing Tool</a:t>
                      </a:r>
                      <a:endParaRPr lang="en-US" dirty="0"/>
                    </a:p>
                  </a:txBody>
                  <a:tcPr/>
                </a:tc>
                <a:tc>
                  <a:txBody>
                    <a:bodyPr/>
                    <a:lstStyle/>
                    <a:p>
                      <a:pPr algn="ctr"/>
                      <a:endParaRPr lang="en-US" dirty="0"/>
                    </a:p>
                  </a:txBody>
                  <a:tcPr/>
                </a:tc>
              </a:tr>
              <a:tr h="10381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Image</a:t>
                      </a:r>
                      <a:r>
                        <a:rPr lang="en-US" baseline="0" dirty="0" smtClean="0"/>
                        <a:t> Editing Tool</a:t>
                      </a:r>
                      <a:endParaRPr lang="en-US" dirty="0" smtClean="0"/>
                    </a:p>
                    <a:p>
                      <a:pPr algn="ctr"/>
                      <a:endParaRPr lang="en-US" dirty="0"/>
                    </a:p>
                  </a:txBody>
                  <a:tcPr/>
                </a:tc>
                <a:tc>
                  <a:txBody>
                    <a:bodyPr/>
                    <a:lstStyle/>
                    <a:p>
                      <a:pPr algn="ctr"/>
                      <a:endParaRPr lang="en-US" dirty="0"/>
                    </a:p>
                  </a:txBody>
                  <a:tcPr/>
                </a:tc>
              </a:tr>
              <a:tr h="1038176">
                <a:tc>
                  <a:txBody>
                    <a:bodyPr/>
                    <a:lstStyle/>
                    <a:p>
                      <a:pPr algn="ctr"/>
                      <a:r>
                        <a:rPr lang="en-US" dirty="0" smtClean="0"/>
                        <a:t>Version Control</a:t>
                      </a:r>
                      <a:endParaRPr lang="en-US" dirty="0"/>
                    </a:p>
                  </a:txBody>
                  <a:tcPr/>
                </a:tc>
                <a:tc>
                  <a:txBody>
                    <a:bodyPr/>
                    <a:lstStyle/>
                    <a:p>
                      <a:pPr algn="ctr"/>
                      <a:endParaRPr lang="en-US" dirty="0"/>
                    </a:p>
                  </a:txBody>
                  <a:tcPr/>
                </a:tc>
              </a:tr>
            </a:tbl>
          </a:graphicData>
        </a:graphic>
      </p:graphicFrame>
      <p:pic>
        <p:nvPicPr>
          <p:cNvPr id="1026" name="Picture 2" descr="http://orig13.deviantart.net/981d/f/2013/109/8/7/love2d_flurry_icon_by_mdfang-d6283f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7214" y="2526519"/>
            <a:ext cx="1101039" cy="11010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6216392" y="3632486"/>
            <a:ext cx="2437145" cy="970762"/>
          </a:xfrm>
          <a:prstGeom prst="rect">
            <a:avLst/>
          </a:prstGeom>
        </p:spPr>
      </p:pic>
      <p:pic>
        <p:nvPicPr>
          <p:cNvPr id="6" name="Picture 5"/>
          <p:cNvPicPr>
            <a:picLocks noChangeAspect="1"/>
          </p:cNvPicPr>
          <p:nvPr/>
        </p:nvPicPr>
        <p:blipFill>
          <a:blip r:embed="rId6"/>
          <a:stretch>
            <a:fillRect/>
          </a:stretch>
        </p:blipFill>
        <p:spPr>
          <a:xfrm>
            <a:off x="6655289" y="4682625"/>
            <a:ext cx="1165341" cy="883009"/>
          </a:xfrm>
          <a:prstGeom prst="rect">
            <a:avLst/>
          </a:prstGeom>
        </p:spPr>
      </p:pic>
      <p:pic>
        <p:nvPicPr>
          <p:cNvPr id="8" name="Picture 4" descr="lua.gif (256×2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0880" y="2610822"/>
            <a:ext cx="936089" cy="9324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8"/>
          <a:stretch>
            <a:fillRect/>
          </a:stretch>
        </p:blipFill>
        <p:spPr>
          <a:xfrm>
            <a:off x="6934684" y="5752898"/>
            <a:ext cx="711442" cy="750021"/>
          </a:xfrm>
          <a:prstGeom prst="rect">
            <a:avLst/>
          </a:prstGeom>
        </p:spPr>
      </p:pic>
    </p:spTree>
    <p:extLst>
      <p:ext uri="{BB962C8B-B14F-4D97-AF65-F5344CB8AC3E}">
        <p14:creationId xmlns:p14="http://schemas.microsoft.com/office/powerpoint/2010/main" val="3501715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Management Process</a:t>
            </a:r>
            <a:endParaRPr lang="en-CA" dirty="0"/>
          </a:p>
        </p:txBody>
      </p:sp>
      <p:sp>
        <p:nvSpPr>
          <p:cNvPr id="3" name="Subtitle 2"/>
          <p:cNvSpPr>
            <a:spLocks noGrp="1"/>
          </p:cNvSpPr>
          <p:nvPr>
            <p:ph type="subTitle" idx="1"/>
          </p:nvPr>
        </p:nvSpPr>
        <p:spPr>
          <a:xfrm>
            <a:off x="3250498" y="2173199"/>
            <a:ext cx="5626802" cy="4488858"/>
          </a:xfrm>
        </p:spPr>
        <p:txBody>
          <a:bodyPr>
            <a:normAutofit lnSpcReduction="10000"/>
          </a:bodyPr>
          <a:lstStyle/>
          <a:p>
            <a:r>
              <a:rPr lang="en-CA" dirty="0" smtClean="0"/>
              <a:t>Our group decided to work using Extreme Programming (XP) as a management methodology to work on this project.</a:t>
            </a:r>
          </a:p>
          <a:p>
            <a:endParaRPr lang="en-CA" dirty="0"/>
          </a:p>
          <a:p>
            <a:r>
              <a:rPr lang="en-CA" dirty="0" smtClean="0"/>
              <a:t>XP is an agile programming methodology that allows for constant review and redesign.</a:t>
            </a:r>
          </a:p>
          <a:p>
            <a:endParaRPr lang="en-CA" dirty="0"/>
          </a:p>
          <a:p>
            <a:r>
              <a:rPr lang="en-CA" dirty="0" smtClean="0"/>
              <a:t>XP has a main programmer and a secondary observer that observes the programming and acts as a live debugger, checking for errors and offering suggestions.</a:t>
            </a:r>
          </a:p>
          <a:p>
            <a:endParaRPr lang="en-CA" dirty="0"/>
          </a:p>
          <a:p>
            <a:r>
              <a:rPr lang="en-CA" dirty="0" smtClean="0"/>
              <a:t>The rest of the work was divided up amongst the other members to gather sounds, build artwork, and construct title animations.</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837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Satisfying Requirements</a:t>
            </a:r>
            <a:endParaRPr lang="en-CA" dirty="0"/>
          </a:p>
        </p:txBody>
      </p:sp>
      <p:sp>
        <p:nvSpPr>
          <p:cNvPr id="3" name="Subtitle 2"/>
          <p:cNvSpPr>
            <a:spLocks noGrp="1"/>
          </p:cNvSpPr>
          <p:nvPr>
            <p:ph type="subTitle" idx="1"/>
          </p:nvPr>
        </p:nvSpPr>
        <p:spPr>
          <a:xfrm>
            <a:off x="3250498" y="2173199"/>
            <a:ext cx="5626802" cy="4488858"/>
          </a:xfrm>
        </p:spPr>
        <p:txBody>
          <a:bodyPr/>
          <a:lstStyle/>
          <a:p>
            <a:r>
              <a:rPr lang="en-CA" dirty="0" smtClean="0"/>
              <a:t>For the four different requirements, we designed four unique features or obstacles in the game to engrain the programming concepts in a child.</a:t>
            </a:r>
          </a:p>
          <a:p>
            <a:endParaRPr lang="en-CA" dirty="0"/>
          </a:p>
          <a:p>
            <a:r>
              <a:rPr lang="en-CA" dirty="0" smtClean="0"/>
              <a:t>We understood that a child aged 5-7 cannot understand basic algebra and many other concepts that are the foundation of programming.</a:t>
            </a:r>
          </a:p>
          <a:p>
            <a:endParaRPr lang="en-CA" dirty="0" smtClean="0"/>
          </a:p>
          <a:p>
            <a:r>
              <a:rPr lang="en-CA" dirty="0" smtClean="0"/>
              <a:t>The tool includes four unique obstacles in the map that help get these four core programming concepts across.</a:t>
            </a:r>
            <a:endParaRPr lang="en-CA" dirty="0"/>
          </a:p>
          <a:p>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7197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Variables</a:t>
            </a:r>
            <a:endParaRPr lang="en-CA" dirty="0"/>
          </a:p>
        </p:txBody>
      </p:sp>
      <p:sp>
        <p:nvSpPr>
          <p:cNvPr id="3" name="Subtitle 2"/>
          <p:cNvSpPr>
            <a:spLocks noGrp="1"/>
          </p:cNvSpPr>
          <p:nvPr>
            <p:ph type="subTitle" idx="1"/>
          </p:nvPr>
        </p:nvSpPr>
        <p:spPr>
          <a:xfrm>
            <a:off x="3250498" y="2173199"/>
            <a:ext cx="5626802" cy="4488858"/>
          </a:xfrm>
        </p:spPr>
        <p:txBody>
          <a:bodyPr/>
          <a:lstStyle/>
          <a:p>
            <a:r>
              <a:rPr lang="en-CA" dirty="0" smtClean="0"/>
              <a:t>The game contains unique interactive elements that are carrots.</a:t>
            </a:r>
          </a:p>
          <a:p>
            <a:endParaRPr lang="en-CA" dirty="0"/>
          </a:p>
          <a:p>
            <a:r>
              <a:rPr lang="en-CA" dirty="0" smtClean="0"/>
              <a:t>These carrots are collected throughout the map and are used to gain entry into Bob the Bunny’s house or into the next level.</a:t>
            </a:r>
          </a:p>
          <a:p>
            <a:endParaRPr lang="en-CA" dirty="0"/>
          </a:p>
          <a:p>
            <a:r>
              <a:rPr lang="en-CA" dirty="0" smtClean="0"/>
              <a:t>These carrots act as simple integer variables.  Bob can carry multiple carrots and are used to limit access into game areas based on the number of carrots that Bob is currently carrying.</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6190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524_CM_exitpowerpoint_V5nologo7_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249168" cy="6858000"/>
          </a:xfrm>
          <a:prstGeom prst="rect">
            <a:avLst/>
          </a:prstGeom>
        </p:spPr>
      </p:pic>
      <p:sp>
        <p:nvSpPr>
          <p:cNvPr id="2" name="Title 1"/>
          <p:cNvSpPr>
            <a:spLocks noGrp="1"/>
          </p:cNvSpPr>
          <p:nvPr>
            <p:ph type="ctrTitle"/>
          </p:nvPr>
        </p:nvSpPr>
        <p:spPr/>
        <p:txBody>
          <a:bodyPr/>
          <a:lstStyle/>
          <a:p>
            <a:r>
              <a:rPr lang="en-CA" dirty="0" smtClean="0"/>
              <a:t>Conditional Statements</a:t>
            </a:r>
            <a:endParaRPr lang="en-CA" dirty="0"/>
          </a:p>
        </p:txBody>
      </p:sp>
      <p:sp>
        <p:nvSpPr>
          <p:cNvPr id="3" name="Subtitle 2"/>
          <p:cNvSpPr>
            <a:spLocks noGrp="1"/>
          </p:cNvSpPr>
          <p:nvPr>
            <p:ph type="subTitle" idx="1"/>
          </p:nvPr>
        </p:nvSpPr>
        <p:spPr>
          <a:xfrm>
            <a:off x="3250498" y="2173199"/>
            <a:ext cx="5626802" cy="4488858"/>
          </a:xfrm>
        </p:spPr>
        <p:txBody>
          <a:bodyPr/>
          <a:lstStyle/>
          <a:p>
            <a:r>
              <a:rPr lang="en-CA" dirty="0" smtClean="0"/>
              <a:t>Our system uses specific arrows to change the direction of Bob the Bunny.</a:t>
            </a:r>
          </a:p>
          <a:p>
            <a:endParaRPr lang="en-CA" dirty="0"/>
          </a:p>
          <a:p>
            <a:r>
              <a:rPr lang="en-CA" dirty="0" smtClean="0"/>
              <a:t>These arrows change the direction of the bunny’s travel if the bunny is not travelling in the arrow.</a:t>
            </a:r>
          </a:p>
          <a:p>
            <a:endParaRPr lang="en-CA" dirty="0"/>
          </a:p>
          <a:p>
            <a:r>
              <a:rPr lang="en-CA" dirty="0" smtClean="0"/>
              <a:t>These arrows are condition statements in principle. They teach the child that if the bunny is not going in the direction of the arrow, then the bunny will change directions.</a:t>
            </a:r>
            <a:endParaRPr lang="en-CA"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86" y="5237163"/>
            <a:ext cx="2295525" cy="1057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5745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697</TotalTime>
  <Words>541</Words>
  <Application>Microsoft Office PowerPoint</Application>
  <PresentationFormat>On-screen Show (4:3)</PresentationFormat>
  <Paragraphs>67</Paragraphs>
  <Slides>12</Slides>
  <Notes>1</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12</vt:i4>
      </vt:variant>
    </vt:vector>
  </HeadingPairs>
  <TitlesOfParts>
    <vt:vector size="17" baseType="lpstr">
      <vt:lpstr>Arial</vt:lpstr>
      <vt:lpstr>Calibri</vt:lpstr>
      <vt:lpstr>2_Custom Design</vt:lpstr>
      <vt:lpstr>Custom Design</vt:lpstr>
      <vt:lpstr>1_Custom Design</vt:lpstr>
      <vt:lpstr>Bob the Bunny</vt:lpstr>
      <vt:lpstr>Problem Statement</vt:lpstr>
      <vt:lpstr>Requirements</vt:lpstr>
      <vt:lpstr>Our Product</vt:lpstr>
      <vt:lpstr>Tools Used</vt:lpstr>
      <vt:lpstr>Management Process</vt:lpstr>
      <vt:lpstr>Satisfying Requirements</vt:lpstr>
      <vt:lpstr>Variables</vt:lpstr>
      <vt:lpstr>Conditional Statements</vt:lpstr>
      <vt:lpstr>Loops</vt:lpstr>
      <vt:lpstr>Subroutines</vt:lpstr>
      <vt:lpstr>Demonstration</vt:lpstr>
    </vt:vector>
  </TitlesOfParts>
  <Company>Durham College + UOIT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Template 6</dc:title>
  <dc:creator>Jen Clarke</dc:creator>
  <cp:lastModifiedBy>Neil Seward</cp:lastModifiedBy>
  <cp:revision>59</cp:revision>
  <dcterms:created xsi:type="dcterms:W3CDTF">2012-06-26T12:49:42Z</dcterms:created>
  <dcterms:modified xsi:type="dcterms:W3CDTF">2016-01-30T03:56:19Z</dcterms:modified>
</cp:coreProperties>
</file>