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 id="2147483674" r:id="rId2"/>
    <p:sldMasterId id="2147483694" r:id="rId3"/>
  </p:sldMasterIdLst>
  <p:notesMasterIdLst>
    <p:notesMasterId r:id="rId17"/>
  </p:notesMasterIdLst>
  <p:sldIdLst>
    <p:sldId id="256" r:id="rId4"/>
    <p:sldId id="257" r:id="rId5"/>
    <p:sldId id="258" r:id="rId6"/>
    <p:sldId id="260" r:id="rId7"/>
    <p:sldId id="259" r:id="rId8"/>
    <p:sldId id="261" r:id="rId9"/>
    <p:sldId id="262" r:id="rId10"/>
    <p:sldId id="265" r:id="rId11"/>
    <p:sldId id="263" r:id="rId12"/>
    <p:sldId id="264" r:id="rId13"/>
    <p:sldId id="268" r:id="rId14"/>
    <p:sldId id="266" r:id="rId15"/>
    <p:sldId id="26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CA"/>
    <a:srgbClr val="003C71"/>
    <a:srgbClr val="00396E"/>
    <a:srgbClr val="0977B0"/>
    <a:srgbClr val="0077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ABAA1F-5092-462A-8E10-33E09AAC55D5}" type="datetimeFigureOut">
              <a:rPr lang="en-CA" smtClean="0"/>
              <a:t>2016-01-29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A332ED-E0FF-4D67-A4F0-EC306E447CC7}" type="slidenum">
              <a:rPr lang="en-CA" smtClean="0"/>
              <a:t>‹#›</a:t>
            </a:fld>
            <a:endParaRPr lang="en-CA"/>
          </a:p>
        </p:txBody>
      </p:sp>
    </p:spTree>
    <p:extLst>
      <p:ext uri="{BB962C8B-B14F-4D97-AF65-F5344CB8AC3E}">
        <p14:creationId xmlns:p14="http://schemas.microsoft.com/office/powerpoint/2010/main" val="150342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7A332ED-E0FF-4D67-A4F0-EC306E447CC7}" type="slidenum">
              <a:rPr lang="en-CA" smtClean="0"/>
              <a:t>1</a:t>
            </a:fld>
            <a:endParaRPr lang="en-CA"/>
          </a:p>
        </p:txBody>
      </p:sp>
    </p:spTree>
    <p:extLst>
      <p:ext uri="{BB962C8B-B14F-4D97-AF65-F5344CB8AC3E}">
        <p14:creationId xmlns:p14="http://schemas.microsoft.com/office/powerpoint/2010/main" val="1673248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50498" y="413495"/>
            <a:ext cx="5626802" cy="1470025"/>
          </a:xfrm>
        </p:spPr>
        <p:txBody>
          <a:bodyPr>
            <a:noAutofit/>
          </a:bodyPr>
          <a:lstStyle>
            <a:lvl1pPr algn="l">
              <a:defRPr sz="5000" cap="none">
                <a:solidFill>
                  <a:srgbClr val="003C71"/>
                </a:solidFill>
              </a:defRPr>
            </a:lvl1pPr>
          </a:lstStyle>
          <a:p>
            <a:r>
              <a:rPr lang="en-CA" dirty="0" smtClean="0"/>
              <a:t>Presentation Title</a:t>
            </a:r>
            <a:endParaRPr lang="en-US" dirty="0"/>
          </a:p>
        </p:txBody>
      </p:sp>
      <p:sp>
        <p:nvSpPr>
          <p:cNvPr id="3" name="Subtitle 2"/>
          <p:cNvSpPr>
            <a:spLocks noGrp="1"/>
          </p:cNvSpPr>
          <p:nvPr>
            <p:ph type="subTitle" idx="1" hasCustomPrompt="1"/>
          </p:nvPr>
        </p:nvSpPr>
        <p:spPr>
          <a:xfrm>
            <a:off x="3250498" y="2173200"/>
            <a:ext cx="5626802" cy="1713000"/>
          </a:xfrm>
        </p:spPr>
        <p:txBody>
          <a:bodyPr>
            <a:normAutofit/>
          </a:bodyPr>
          <a:lstStyle>
            <a:lvl1pPr marL="0" indent="0" algn="l">
              <a:buNone/>
              <a:defRPr sz="1800">
                <a:solidFill>
                  <a:srgbClr val="0077C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smtClean="0"/>
              <a:t>Subtitle</a:t>
            </a:r>
            <a:endParaRPr lang="en-US" dirty="0"/>
          </a:p>
        </p:txBody>
      </p:sp>
      <p:sp>
        <p:nvSpPr>
          <p:cNvPr id="8" name="Text Placeholder 7"/>
          <p:cNvSpPr>
            <a:spLocks noGrp="1"/>
          </p:cNvSpPr>
          <p:nvPr>
            <p:ph type="body" sz="quarter" idx="10" hasCustomPrompt="1"/>
          </p:nvPr>
        </p:nvSpPr>
        <p:spPr>
          <a:xfrm>
            <a:off x="6413500" y="5308600"/>
            <a:ext cx="2463800" cy="825500"/>
          </a:xfrm>
        </p:spPr>
        <p:txBody>
          <a:bodyPr anchor="b">
            <a:noAutofit/>
          </a:bodyPr>
          <a:lstStyle>
            <a:lvl1pPr algn="ctr">
              <a:buNone/>
              <a:defRPr sz="1400">
                <a:solidFill>
                  <a:srgbClr val="003C71"/>
                </a:solidFill>
              </a:defRPr>
            </a:lvl1pPr>
            <a:lvl2pPr>
              <a:defRPr sz="1400"/>
            </a:lvl2pPr>
            <a:lvl3pPr>
              <a:defRPr sz="1400"/>
            </a:lvl3pPr>
            <a:lvl4pPr>
              <a:defRPr sz="1400"/>
            </a:lvl4pPr>
            <a:lvl5pPr>
              <a:defRPr sz="1400"/>
            </a:lvl5pPr>
          </a:lstStyle>
          <a:p>
            <a:pPr lvl="0"/>
            <a:r>
              <a:rPr lang="en-US" dirty="0" smtClean="0"/>
              <a:t>Title/date</a:t>
            </a:r>
            <a:endParaRPr lang="en-US" dirty="0"/>
          </a:p>
        </p:txBody>
      </p:sp>
      <p:sp>
        <p:nvSpPr>
          <p:cNvPr id="4" name="Rectangle 3"/>
          <p:cNvSpPr/>
          <p:nvPr userDrawn="1"/>
        </p:nvSpPr>
        <p:spPr>
          <a:xfrm>
            <a:off x="2712357" y="5308600"/>
            <a:ext cx="206829" cy="199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64768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defTabSz="457200" rtl="0" eaLnBrk="1" latinLnBrk="0" hangingPunct="1">
              <a:spcBef>
                <a:spcPct val="0"/>
              </a:spcBef>
              <a:buNone/>
              <a:defRPr lang="en-CA" sz="4400" b="0" i="0" kern="1200" dirty="0">
                <a:solidFill>
                  <a:srgbClr val="0077CA"/>
                </a:solidFill>
                <a:latin typeface="Arial"/>
                <a:ea typeface="+mj-ea"/>
                <a:cs typeface="Arial"/>
              </a:defRPr>
            </a:lvl1pPr>
          </a:lstStyle>
          <a:p>
            <a:r>
              <a:rPr lang="en-US" dirty="0" smtClean="0"/>
              <a:t>Click to edit Master title style</a:t>
            </a:r>
            <a:endParaRPr lang="en-CA" dirty="0"/>
          </a:p>
        </p:txBody>
      </p:sp>
      <p:sp>
        <p:nvSpPr>
          <p:cNvPr id="3" name="Content Placeholder 2"/>
          <p:cNvSpPr>
            <a:spLocks noGrp="1"/>
          </p:cNvSpPr>
          <p:nvPr>
            <p:ph idx="1"/>
          </p:nvPr>
        </p:nvSpPr>
        <p:spPr/>
        <p:txBody>
          <a:bodyPr/>
          <a:lstStyle>
            <a:lvl1pPr>
              <a:defRPr>
                <a:solidFill>
                  <a:srgbClr val="003C71"/>
                </a:solidFill>
              </a:defRPr>
            </a:lvl1pPr>
            <a:lvl2pPr>
              <a:defRPr>
                <a:solidFill>
                  <a:srgbClr val="003C71"/>
                </a:solidFill>
              </a:defRPr>
            </a:lvl2pPr>
            <a:lvl3pPr>
              <a:defRPr>
                <a:solidFill>
                  <a:srgbClr val="003C71"/>
                </a:solidFill>
              </a:defRPr>
            </a:lvl3pPr>
            <a:lvl4pPr>
              <a:defRPr>
                <a:solidFill>
                  <a:srgbClr val="003C71"/>
                </a:solidFill>
              </a:defRPr>
            </a:lvl4pPr>
            <a:lvl5pPr>
              <a:defRPr>
                <a:solidFill>
                  <a:srgbClr val="003C7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6" name="Footer Placeholder 5"/>
          <p:cNvSpPr>
            <a:spLocks noGrp="1"/>
          </p:cNvSpPr>
          <p:nvPr>
            <p:ph type="ftr" sz="quarter" idx="3"/>
          </p:nvPr>
        </p:nvSpPr>
        <p:spPr>
          <a:xfrm>
            <a:off x="3840480" y="6224270"/>
            <a:ext cx="3365863" cy="365125"/>
          </a:xfrm>
          <a:prstGeom prst="rect">
            <a:avLst/>
          </a:prstGeom>
        </p:spPr>
        <p:txBody>
          <a:bodyPr/>
          <a:lstStyle>
            <a:lvl1pPr algn="ctr">
              <a:defRPr sz="1050">
                <a:latin typeface="Arial" pitchFamily="34" charset="0"/>
                <a:cs typeface="Arial" pitchFamily="34" charset="0"/>
              </a:defRPr>
            </a:lvl1pPr>
          </a:lstStyle>
          <a:p>
            <a:endParaRPr lang="en-CA" dirty="0"/>
          </a:p>
        </p:txBody>
      </p:sp>
      <p:sp>
        <p:nvSpPr>
          <p:cNvPr id="9" name="Slide Number Placeholder 6"/>
          <p:cNvSpPr>
            <a:spLocks noGrp="1"/>
          </p:cNvSpPr>
          <p:nvPr>
            <p:ph type="sldNum" sz="quarter" idx="4"/>
          </p:nvPr>
        </p:nvSpPr>
        <p:spPr>
          <a:xfrm>
            <a:off x="7360194" y="6224270"/>
            <a:ext cx="477520" cy="365125"/>
          </a:xfrm>
          <a:prstGeom prst="rect">
            <a:avLst/>
          </a:prstGeom>
        </p:spPr>
        <p:txBody>
          <a:bodyPr/>
          <a:lstStyle>
            <a:lvl1pPr>
              <a:defRPr sz="1050">
                <a:latin typeface="Arial" pitchFamily="34" charset="0"/>
                <a:cs typeface="Arial" pitchFamily="34" charset="0"/>
              </a:defRPr>
            </a:lvl1pPr>
          </a:lstStyle>
          <a:p>
            <a:fld id="{DE1E3E6D-C063-4FB1-8CF8-337F31A27C18}" type="slidenum">
              <a:rPr lang="en-CA" smtClean="0"/>
              <a:pPr/>
              <a:t>‹#›</a:t>
            </a:fld>
            <a:endParaRPr lang="en-CA" dirty="0"/>
          </a:p>
        </p:txBody>
      </p:sp>
    </p:spTree>
    <p:extLst>
      <p:ext uri="{BB962C8B-B14F-4D97-AF65-F5344CB8AC3E}">
        <p14:creationId xmlns:p14="http://schemas.microsoft.com/office/powerpoint/2010/main" val="2463273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defTabSz="457200" rtl="0" eaLnBrk="1" latinLnBrk="0" hangingPunct="1">
              <a:spcBef>
                <a:spcPct val="0"/>
              </a:spcBef>
              <a:buNone/>
              <a:defRPr lang="en-CA" sz="4400" b="0" i="0" kern="1200" dirty="0">
                <a:solidFill>
                  <a:srgbClr val="0077CA"/>
                </a:solidFill>
                <a:latin typeface="Arial"/>
                <a:ea typeface="+mj-ea"/>
                <a:cs typeface="Arial"/>
              </a:defRPr>
            </a:lvl1pPr>
          </a:lstStyle>
          <a:p>
            <a:r>
              <a:rPr lang="en-US" dirty="0" smtClean="0"/>
              <a:t>Click to edit Master title style</a:t>
            </a:r>
            <a:endParaRPr lang="en-CA" dirty="0"/>
          </a:p>
        </p:txBody>
      </p:sp>
      <p:sp>
        <p:nvSpPr>
          <p:cNvPr id="3" name="Content Placeholder 2"/>
          <p:cNvSpPr>
            <a:spLocks noGrp="1"/>
          </p:cNvSpPr>
          <p:nvPr>
            <p:ph idx="1"/>
          </p:nvPr>
        </p:nvSpPr>
        <p:spPr/>
        <p:txBody>
          <a:bodyPr/>
          <a:lstStyle>
            <a:lvl1pPr>
              <a:defRPr>
                <a:solidFill>
                  <a:srgbClr val="003C71"/>
                </a:solidFill>
              </a:defRPr>
            </a:lvl1pPr>
            <a:lvl2pPr>
              <a:defRPr>
                <a:solidFill>
                  <a:srgbClr val="003C71"/>
                </a:solidFill>
              </a:defRPr>
            </a:lvl2pPr>
            <a:lvl3pPr>
              <a:defRPr>
                <a:solidFill>
                  <a:srgbClr val="003C71"/>
                </a:solidFill>
              </a:defRPr>
            </a:lvl3pPr>
            <a:lvl4pPr>
              <a:defRPr>
                <a:solidFill>
                  <a:srgbClr val="003C71"/>
                </a:solidFill>
              </a:defRPr>
            </a:lvl4pPr>
            <a:lvl5pPr>
              <a:defRPr>
                <a:solidFill>
                  <a:srgbClr val="003C7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7" name="Footer Placeholder 5"/>
          <p:cNvSpPr>
            <a:spLocks noGrp="1"/>
          </p:cNvSpPr>
          <p:nvPr>
            <p:ph type="ftr" sz="quarter" idx="11"/>
          </p:nvPr>
        </p:nvSpPr>
        <p:spPr>
          <a:xfrm>
            <a:off x="3840480" y="6224270"/>
            <a:ext cx="4150360" cy="365125"/>
          </a:xfrm>
          <a:prstGeom prst="rect">
            <a:avLst/>
          </a:prstGeom>
        </p:spPr>
        <p:txBody>
          <a:bodyPr/>
          <a:lstStyle>
            <a:lvl1pPr>
              <a:defRPr sz="1050">
                <a:latin typeface="Arial" pitchFamily="34" charset="0"/>
                <a:cs typeface="Arial" pitchFamily="34" charset="0"/>
              </a:defRPr>
            </a:lvl1pPr>
          </a:lstStyle>
          <a:p>
            <a:endParaRPr lang="en-CA" dirty="0"/>
          </a:p>
        </p:txBody>
      </p:sp>
      <p:sp>
        <p:nvSpPr>
          <p:cNvPr id="8" name="Slide Number Placeholder 6"/>
          <p:cNvSpPr>
            <a:spLocks noGrp="1"/>
          </p:cNvSpPr>
          <p:nvPr>
            <p:ph type="sldNum" sz="quarter" idx="12"/>
          </p:nvPr>
        </p:nvSpPr>
        <p:spPr>
          <a:xfrm>
            <a:off x="8209280" y="6224270"/>
            <a:ext cx="477520" cy="365125"/>
          </a:xfrm>
          <a:prstGeom prst="rect">
            <a:avLst/>
          </a:prstGeom>
        </p:spPr>
        <p:txBody>
          <a:bodyPr/>
          <a:lstStyle>
            <a:lvl1pPr>
              <a:defRPr sz="1050">
                <a:latin typeface="Arial" pitchFamily="34" charset="0"/>
                <a:cs typeface="Arial" pitchFamily="34" charset="0"/>
              </a:defRPr>
            </a:lvl1pPr>
          </a:lstStyle>
          <a:p>
            <a:fld id="{DE1E3E6D-C063-4FB1-8CF8-337F31A27C18}" type="slidenum">
              <a:rPr lang="en-CA" smtClean="0"/>
              <a:pPr/>
              <a:t>‹#›</a:t>
            </a:fld>
            <a:endParaRPr lang="en-CA" dirty="0"/>
          </a:p>
        </p:txBody>
      </p:sp>
    </p:spTree>
    <p:extLst>
      <p:ext uri="{BB962C8B-B14F-4D97-AF65-F5344CB8AC3E}">
        <p14:creationId xmlns:p14="http://schemas.microsoft.com/office/powerpoint/2010/main" val="3694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7CA"/>
                </a:solidFill>
              </a:defRPr>
            </a:lvl1pPr>
          </a:lstStyle>
          <a:p>
            <a:r>
              <a:rPr lang="en-US" dirty="0" smtClean="0"/>
              <a:t>Click to edit Master title style</a:t>
            </a:r>
            <a:endParaRPr lang="en-CA" dirty="0"/>
          </a:p>
        </p:txBody>
      </p:sp>
      <p:sp>
        <p:nvSpPr>
          <p:cNvPr id="3" name="Content Placeholder 2"/>
          <p:cNvSpPr>
            <a:spLocks noGrp="1"/>
          </p:cNvSpPr>
          <p:nvPr>
            <p:ph sz="half" idx="1"/>
          </p:nvPr>
        </p:nvSpPr>
        <p:spPr>
          <a:xfrm>
            <a:off x="457200" y="1600201"/>
            <a:ext cx="4038600" cy="39674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Content Placeholder 3"/>
          <p:cNvSpPr>
            <a:spLocks noGrp="1"/>
          </p:cNvSpPr>
          <p:nvPr>
            <p:ph sz="half" idx="2"/>
          </p:nvPr>
        </p:nvSpPr>
        <p:spPr>
          <a:xfrm>
            <a:off x="4648200" y="1600201"/>
            <a:ext cx="4038600" cy="39674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8" name="Footer Placeholder 5"/>
          <p:cNvSpPr>
            <a:spLocks noGrp="1"/>
          </p:cNvSpPr>
          <p:nvPr>
            <p:ph type="ftr" sz="quarter" idx="11"/>
          </p:nvPr>
        </p:nvSpPr>
        <p:spPr>
          <a:xfrm>
            <a:off x="3840480" y="6224270"/>
            <a:ext cx="4150360" cy="365125"/>
          </a:xfrm>
          <a:prstGeom prst="rect">
            <a:avLst/>
          </a:prstGeom>
        </p:spPr>
        <p:txBody>
          <a:bodyPr/>
          <a:lstStyle>
            <a:lvl1pPr>
              <a:defRPr sz="1050">
                <a:latin typeface="Arial" pitchFamily="34" charset="0"/>
                <a:cs typeface="Arial" pitchFamily="34" charset="0"/>
              </a:defRPr>
            </a:lvl1pPr>
          </a:lstStyle>
          <a:p>
            <a:endParaRPr lang="en-CA" dirty="0"/>
          </a:p>
        </p:txBody>
      </p:sp>
      <p:sp>
        <p:nvSpPr>
          <p:cNvPr id="9" name="Slide Number Placeholder 6"/>
          <p:cNvSpPr>
            <a:spLocks noGrp="1"/>
          </p:cNvSpPr>
          <p:nvPr>
            <p:ph type="sldNum" sz="quarter" idx="12"/>
          </p:nvPr>
        </p:nvSpPr>
        <p:spPr>
          <a:xfrm>
            <a:off x="8209280" y="6224270"/>
            <a:ext cx="477520" cy="365125"/>
          </a:xfrm>
          <a:prstGeom prst="rect">
            <a:avLst/>
          </a:prstGeom>
        </p:spPr>
        <p:txBody>
          <a:bodyPr/>
          <a:lstStyle>
            <a:lvl1pPr>
              <a:defRPr sz="1050">
                <a:latin typeface="Arial" pitchFamily="34" charset="0"/>
                <a:cs typeface="Arial" pitchFamily="34" charset="0"/>
              </a:defRPr>
            </a:lvl1pPr>
          </a:lstStyle>
          <a:p>
            <a:fld id="{DE1E3E6D-C063-4FB1-8CF8-337F31A27C18}" type="slidenum">
              <a:rPr lang="en-CA" smtClean="0"/>
              <a:pPr/>
              <a:t>‹#›</a:t>
            </a:fld>
            <a:endParaRPr lang="en-CA" dirty="0"/>
          </a:p>
        </p:txBody>
      </p:sp>
    </p:spTree>
    <p:extLst>
      <p:ext uri="{BB962C8B-B14F-4D97-AF65-F5344CB8AC3E}">
        <p14:creationId xmlns:p14="http://schemas.microsoft.com/office/powerpoint/2010/main" val="136030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6233"/>
            <a:ext cx="4040188" cy="63976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a:t>
            </a:r>
          </a:p>
        </p:txBody>
      </p:sp>
      <p:sp>
        <p:nvSpPr>
          <p:cNvPr id="4" name="Content Placeholder 3"/>
          <p:cNvSpPr>
            <a:spLocks noGrp="1"/>
          </p:cNvSpPr>
          <p:nvPr>
            <p:ph sz="half" idx="2"/>
          </p:nvPr>
        </p:nvSpPr>
        <p:spPr>
          <a:xfrm>
            <a:off x="457200" y="2448560"/>
            <a:ext cx="4040188" cy="31191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10" name="Picture Placeholder 2"/>
          <p:cNvSpPr>
            <a:spLocks noGrp="1"/>
          </p:cNvSpPr>
          <p:nvPr>
            <p:ph type="pic" idx="13"/>
          </p:nvPr>
        </p:nvSpPr>
        <p:spPr>
          <a:xfrm>
            <a:off x="4531360" y="1600200"/>
            <a:ext cx="4155440" cy="39674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11" name="Footer Placeholder 5"/>
          <p:cNvSpPr>
            <a:spLocks noGrp="1"/>
          </p:cNvSpPr>
          <p:nvPr>
            <p:ph type="ftr" sz="quarter" idx="11"/>
          </p:nvPr>
        </p:nvSpPr>
        <p:spPr>
          <a:xfrm>
            <a:off x="3840480" y="6224270"/>
            <a:ext cx="4150360" cy="365125"/>
          </a:xfrm>
          <a:prstGeom prst="rect">
            <a:avLst/>
          </a:prstGeom>
        </p:spPr>
        <p:txBody>
          <a:bodyPr/>
          <a:lstStyle>
            <a:lvl1pPr>
              <a:defRPr sz="1050">
                <a:latin typeface="Arial" pitchFamily="34" charset="0"/>
                <a:cs typeface="Arial" pitchFamily="34" charset="0"/>
              </a:defRPr>
            </a:lvl1pPr>
          </a:lstStyle>
          <a:p>
            <a:endParaRPr lang="en-CA" dirty="0"/>
          </a:p>
        </p:txBody>
      </p:sp>
      <p:sp>
        <p:nvSpPr>
          <p:cNvPr id="12" name="Slide Number Placeholder 6"/>
          <p:cNvSpPr>
            <a:spLocks noGrp="1"/>
          </p:cNvSpPr>
          <p:nvPr>
            <p:ph type="sldNum" sz="quarter" idx="12"/>
          </p:nvPr>
        </p:nvSpPr>
        <p:spPr>
          <a:xfrm>
            <a:off x="8209280" y="6224270"/>
            <a:ext cx="477520" cy="365125"/>
          </a:xfrm>
          <a:prstGeom prst="rect">
            <a:avLst/>
          </a:prstGeom>
        </p:spPr>
        <p:txBody>
          <a:bodyPr/>
          <a:lstStyle>
            <a:lvl1pPr>
              <a:defRPr sz="1050">
                <a:latin typeface="Arial" pitchFamily="34" charset="0"/>
                <a:cs typeface="Arial" pitchFamily="34" charset="0"/>
              </a:defRPr>
            </a:lvl1pPr>
          </a:lstStyle>
          <a:p>
            <a:fld id="{DE1E3E6D-C063-4FB1-8CF8-337F31A27C18}" type="slidenum">
              <a:rPr lang="en-CA" smtClean="0"/>
              <a:pPr/>
              <a:t>‹#›</a:t>
            </a:fld>
            <a:endParaRPr lang="en-CA" dirty="0"/>
          </a:p>
        </p:txBody>
      </p:sp>
    </p:spTree>
    <p:extLst>
      <p:ext uri="{BB962C8B-B14F-4D97-AF65-F5344CB8AC3E}">
        <p14:creationId xmlns:p14="http://schemas.microsoft.com/office/powerpoint/2010/main" val="54369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6233"/>
            <a:ext cx="4040188" cy="63976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a:t>
            </a:r>
          </a:p>
        </p:txBody>
      </p:sp>
      <p:sp>
        <p:nvSpPr>
          <p:cNvPr id="4" name="Content Placeholder 3"/>
          <p:cNvSpPr>
            <a:spLocks noGrp="1"/>
          </p:cNvSpPr>
          <p:nvPr>
            <p:ph sz="half" idx="2"/>
          </p:nvPr>
        </p:nvSpPr>
        <p:spPr>
          <a:xfrm>
            <a:off x="457200" y="2448560"/>
            <a:ext cx="4040188" cy="31191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5" name="Text Placeholder 4"/>
          <p:cNvSpPr>
            <a:spLocks noGrp="1"/>
          </p:cNvSpPr>
          <p:nvPr>
            <p:ph type="body" sz="quarter" idx="3"/>
          </p:nvPr>
        </p:nvSpPr>
        <p:spPr>
          <a:xfrm>
            <a:off x="4645025" y="1606233"/>
            <a:ext cx="4041775" cy="63976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a:t>
            </a:r>
          </a:p>
        </p:txBody>
      </p:sp>
      <p:sp>
        <p:nvSpPr>
          <p:cNvPr id="6" name="Content Placeholder 5"/>
          <p:cNvSpPr>
            <a:spLocks noGrp="1"/>
          </p:cNvSpPr>
          <p:nvPr>
            <p:ph sz="quarter" idx="4"/>
          </p:nvPr>
        </p:nvSpPr>
        <p:spPr>
          <a:xfrm>
            <a:off x="4645025" y="2448560"/>
            <a:ext cx="4041775" cy="31191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10" name="Footer Placeholder 5"/>
          <p:cNvSpPr>
            <a:spLocks noGrp="1"/>
          </p:cNvSpPr>
          <p:nvPr>
            <p:ph type="ftr" sz="quarter" idx="11"/>
          </p:nvPr>
        </p:nvSpPr>
        <p:spPr>
          <a:xfrm>
            <a:off x="3840480" y="6224270"/>
            <a:ext cx="4150360" cy="365125"/>
          </a:xfrm>
          <a:prstGeom prst="rect">
            <a:avLst/>
          </a:prstGeom>
        </p:spPr>
        <p:txBody>
          <a:bodyPr/>
          <a:lstStyle>
            <a:lvl1pPr>
              <a:defRPr sz="1050">
                <a:latin typeface="Arial" pitchFamily="34" charset="0"/>
                <a:cs typeface="Arial" pitchFamily="34" charset="0"/>
              </a:defRPr>
            </a:lvl1pPr>
          </a:lstStyle>
          <a:p>
            <a:endParaRPr lang="en-CA" dirty="0"/>
          </a:p>
        </p:txBody>
      </p:sp>
      <p:sp>
        <p:nvSpPr>
          <p:cNvPr id="11" name="Slide Number Placeholder 6"/>
          <p:cNvSpPr>
            <a:spLocks noGrp="1"/>
          </p:cNvSpPr>
          <p:nvPr>
            <p:ph type="sldNum" sz="quarter" idx="12"/>
          </p:nvPr>
        </p:nvSpPr>
        <p:spPr>
          <a:xfrm>
            <a:off x="8209280" y="6224270"/>
            <a:ext cx="477520" cy="365125"/>
          </a:xfrm>
          <a:prstGeom prst="rect">
            <a:avLst/>
          </a:prstGeom>
        </p:spPr>
        <p:txBody>
          <a:bodyPr/>
          <a:lstStyle>
            <a:lvl1pPr>
              <a:defRPr sz="1050">
                <a:latin typeface="Arial" pitchFamily="34" charset="0"/>
                <a:cs typeface="Arial" pitchFamily="34" charset="0"/>
              </a:defRPr>
            </a:lvl1pPr>
          </a:lstStyle>
          <a:p>
            <a:fld id="{DE1E3E6D-C063-4FB1-8CF8-337F31A27C18}" type="slidenum">
              <a:rPr lang="en-CA" smtClean="0"/>
              <a:pPr/>
              <a:t>‹#›</a:t>
            </a:fld>
            <a:endParaRPr lang="en-CA" dirty="0"/>
          </a:p>
        </p:txBody>
      </p:sp>
    </p:spTree>
    <p:extLst>
      <p:ext uri="{BB962C8B-B14F-4D97-AF65-F5344CB8AC3E}">
        <p14:creationId xmlns:p14="http://schemas.microsoft.com/office/powerpoint/2010/main" val="46742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6" name="Footer Placeholder 5"/>
          <p:cNvSpPr>
            <a:spLocks noGrp="1"/>
          </p:cNvSpPr>
          <p:nvPr>
            <p:ph type="ftr" sz="quarter" idx="11"/>
          </p:nvPr>
        </p:nvSpPr>
        <p:spPr>
          <a:xfrm>
            <a:off x="3840480" y="6224270"/>
            <a:ext cx="4150360" cy="365125"/>
          </a:xfrm>
          <a:prstGeom prst="rect">
            <a:avLst/>
          </a:prstGeom>
        </p:spPr>
        <p:txBody>
          <a:bodyPr/>
          <a:lstStyle>
            <a:lvl1pPr>
              <a:defRPr sz="1050">
                <a:latin typeface="Arial" pitchFamily="34" charset="0"/>
                <a:cs typeface="Arial" pitchFamily="34" charset="0"/>
              </a:defRPr>
            </a:lvl1pPr>
          </a:lstStyle>
          <a:p>
            <a:endParaRPr lang="en-CA" dirty="0"/>
          </a:p>
        </p:txBody>
      </p:sp>
      <p:sp>
        <p:nvSpPr>
          <p:cNvPr id="7" name="Slide Number Placeholder 6"/>
          <p:cNvSpPr>
            <a:spLocks noGrp="1"/>
          </p:cNvSpPr>
          <p:nvPr>
            <p:ph type="sldNum" sz="quarter" idx="12"/>
          </p:nvPr>
        </p:nvSpPr>
        <p:spPr>
          <a:xfrm>
            <a:off x="8209280" y="6224270"/>
            <a:ext cx="477520" cy="365125"/>
          </a:xfrm>
          <a:prstGeom prst="rect">
            <a:avLst/>
          </a:prstGeom>
        </p:spPr>
        <p:txBody>
          <a:bodyPr/>
          <a:lstStyle>
            <a:lvl1pPr>
              <a:defRPr sz="1050">
                <a:latin typeface="Arial" pitchFamily="34" charset="0"/>
                <a:cs typeface="Arial" pitchFamily="34" charset="0"/>
              </a:defRPr>
            </a:lvl1pPr>
          </a:lstStyle>
          <a:p>
            <a:fld id="{DE1E3E6D-C063-4FB1-8CF8-337F31A27C18}" type="slidenum">
              <a:rPr lang="en-CA" smtClean="0"/>
              <a:pPr/>
              <a:t>‹#›</a:t>
            </a:fld>
            <a:endParaRPr lang="en-CA" dirty="0"/>
          </a:p>
        </p:txBody>
      </p:sp>
    </p:spTree>
    <p:extLst>
      <p:ext uri="{BB962C8B-B14F-4D97-AF65-F5344CB8AC3E}">
        <p14:creationId xmlns:p14="http://schemas.microsoft.com/office/powerpoint/2010/main" val="247795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a:xfrm>
            <a:off x="3840480" y="6224270"/>
            <a:ext cx="4150360" cy="365125"/>
          </a:xfrm>
          <a:prstGeom prst="rect">
            <a:avLst/>
          </a:prstGeom>
        </p:spPr>
        <p:txBody>
          <a:bodyPr/>
          <a:lstStyle>
            <a:lvl1pPr>
              <a:defRPr sz="1050">
                <a:latin typeface="Arial" pitchFamily="34" charset="0"/>
                <a:cs typeface="Arial" pitchFamily="34" charset="0"/>
              </a:defRPr>
            </a:lvl1pPr>
          </a:lstStyle>
          <a:p>
            <a:endParaRPr lang="en-CA" dirty="0"/>
          </a:p>
        </p:txBody>
      </p:sp>
      <p:sp>
        <p:nvSpPr>
          <p:cNvPr id="6" name="Slide Number Placeholder 6"/>
          <p:cNvSpPr>
            <a:spLocks noGrp="1"/>
          </p:cNvSpPr>
          <p:nvPr>
            <p:ph type="sldNum" sz="quarter" idx="12"/>
          </p:nvPr>
        </p:nvSpPr>
        <p:spPr>
          <a:xfrm>
            <a:off x="8209280" y="6224270"/>
            <a:ext cx="477520" cy="365125"/>
          </a:xfrm>
          <a:prstGeom prst="rect">
            <a:avLst/>
          </a:prstGeom>
        </p:spPr>
        <p:txBody>
          <a:bodyPr/>
          <a:lstStyle>
            <a:lvl1pPr>
              <a:defRPr sz="1050">
                <a:latin typeface="Arial" pitchFamily="34" charset="0"/>
                <a:cs typeface="Arial" pitchFamily="34" charset="0"/>
              </a:defRPr>
            </a:lvl1pPr>
          </a:lstStyle>
          <a:p>
            <a:fld id="{DE1E3E6D-C063-4FB1-8CF8-337F31A27C18}" type="slidenum">
              <a:rPr lang="en-CA" smtClean="0"/>
              <a:pPr/>
              <a:t>‹#›</a:t>
            </a:fld>
            <a:endParaRPr lang="en-CA" dirty="0"/>
          </a:p>
        </p:txBody>
      </p:sp>
    </p:spTree>
    <p:extLst>
      <p:ext uri="{BB962C8B-B14F-4D97-AF65-F5344CB8AC3E}">
        <p14:creationId xmlns:p14="http://schemas.microsoft.com/office/powerpoint/2010/main" val="351512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597400"/>
            <a:ext cx="5486400" cy="370840"/>
          </a:xfrm>
        </p:spPr>
        <p:txBody>
          <a:bodyPr anchor="b"/>
          <a:lstStyle>
            <a:lvl1pPr algn="l">
              <a:defRPr sz="2000" b="1"/>
            </a:lvl1pPr>
          </a:lstStyle>
          <a:p>
            <a:r>
              <a:rPr lang="en-US" dirty="0" smtClean="0"/>
              <a:t>Click to edit Master title style</a:t>
            </a:r>
            <a:endParaRPr lang="en-CA" dirty="0"/>
          </a:p>
        </p:txBody>
      </p:sp>
      <p:sp>
        <p:nvSpPr>
          <p:cNvPr id="3" name="Picture Placeholder 2"/>
          <p:cNvSpPr>
            <a:spLocks noGrp="1"/>
          </p:cNvSpPr>
          <p:nvPr>
            <p:ph type="pic" idx="1"/>
          </p:nvPr>
        </p:nvSpPr>
        <p:spPr>
          <a:xfrm>
            <a:off x="1792288" y="4095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4981258"/>
            <a:ext cx="5486400" cy="525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Footer Placeholder 5"/>
          <p:cNvSpPr>
            <a:spLocks noGrp="1"/>
          </p:cNvSpPr>
          <p:nvPr>
            <p:ph type="ftr" sz="quarter" idx="11"/>
          </p:nvPr>
        </p:nvSpPr>
        <p:spPr>
          <a:xfrm>
            <a:off x="3840480" y="6224270"/>
            <a:ext cx="4150360" cy="365125"/>
          </a:xfrm>
          <a:prstGeom prst="rect">
            <a:avLst/>
          </a:prstGeom>
        </p:spPr>
        <p:txBody>
          <a:bodyPr/>
          <a:lstStyle>
            <a:lvl1pPr>
              <a:defRPr sz="1050">
                <a:latin typeface="Arial" pitchFamily="34" charset="0"/>
                <a:cs typeface="Arial" pitchFamily="34" charset="0"/>
              </a:defRPr>
            </a:lvl1pPr>
          </a:lstStyle>
          <a:p>
            <a:endParaRPr lang="en-CA" dirty="0"/>
          </a:p>
        </p:txBody>
      </p:sp>
      <p:sp>
        <p:nvSpPr>
          <p:cNvPr id="8" name="Slide Number Placeholder 6"/>
          <p:cNvSpPr>
            <a:spLocks noGrp="1"/>
          </p:cNvSpPr>
          <p:nvPr>
            <p:ph type="sldNum" sz="quarter" idx="12"/>
          </p:nvPr>
        </p:nvSpPr>
        <p:spPr>
          <a:xfrm>
            <a:off x="8209280" y="6224270"/>
            <a:ext cx="477520" cy="365125"/>
          </a:xfrm>
          <a:prstGeom prst="rect">
            <a:avLst/>
          </a:prstGeom>
        </p:spPr>
        <p:txBody>
          <a:bodyPr/>
          <a:lstStyle>
            <a:lvl1pPr>
              <a:defRPr sz="1050">
                <a:latin typeface="Arial" pitchFamily="34" charset="0"/>
                <a:cs typeface="Arial" pitchFamily="34" charset="0"/>
              </a:defRPr>
            </a:lvl1pPr>
          </a:lstStyle>
          <a:p>
            <a:fld id="{DE1E3E6D-C063-4FB1-8CF8-337F31A27C18}" type="slidenum">
              <a:rPr lang="en-CA" smtClean="0"/>
              <a:pPr/>
              <a:t>‹#›</a:t>
            </a:fld>
            <a:endParaRPr lang="en-CA" dirty="0"/>
          </a:p>
        </p:txBody>
      </p:sp>
    </p:spTree>
    <p:extLst>
      <p:ext uri="{BB962C8B-B14F-4D97-AF65-F5344CB8AC3E}">
        <p14:creationId xmlns:p14="http://schemas.microsoft.com/office/powerpoint/2010/main" val="240959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CA" dirty="0"/>
          </a:p>
        </p:txBody>
      </p:sp>
      <p:sp>
        <p:nvSpPr>
          <p:cNvPr id="3" name="Content Placeholder 2"/>
          <p:cNvSpPr>
            <a:spLocks noGrp="1"/>
          </p:cNvSpPr>
          <p:nvPr>
            <p:ph idx="1"/>
          </p:nvPr>
        </p:nvSpPr>
        <p:spPr>
          <a:xfrm>
            <a:off x="3575050" y="273051"/>
            <a:ext cx="5111750" cy="52844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Text Placeholder 3"/>
          <p:cNvSpPr>
            <a:spLocks noGrp="1"/>
          </p:cNvSpPr>
          <p:nvPr>
            <p:ph type="body" sz="half" idx="2"/>
          </p:nvPr>
        </p:nvSpPr>
        <p:spPr>
          <a:xfrm>
            <a:off x="457200" y="1435101"/>
            <a:ext cx="3008313" cy="41224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Footer Placeholder 5"/>
          <p:cNvSpPr>
            <a:spLocks noGrp="1"/>
          </p:cNvSpPr>
          <p:nvPr>
            <p:ph type="ftr" sz="quarter" idx="11"/>
          </p:nvPr>
        </p:nvSpPr>
        <p:spPr>
          <a:xfrm>
            <a:off x="3840480" y="6224270"/>
            <a:ext cx="4150360" cy="365125"/>
          </a:xfrm>
          <a:prstGeom prst="rect">
            <a:avLst/>
          </a:prstGeom>
        </p:spPr>
        <p:txBody>
          <a:bodyPr/>
          <a:lstStyle>
            <a:lvl1pPr>
              <a:defRPr sz="1050">
                <a:latin typeface="Arial" pitchFamily="34" charset="0"/>
                <a:cs typeface="Arial" pitchFamily="34" charset="0"/>
              </a:defRPr>
            </a:lvl1pPr>
          </a:lstStyle>
          <a:p>
            <a:endParaRPr lang="en-CA" dirty="0"/>
          </a:p>
        </p:txBody>
      </p:sp>
      <p:sp>
        <p:nvSpPr>
          <p:cNvPr id="7" name="Slide Number Placeholder 6"/>
          <p:cNvSpPr>
            <a:spLocks noGrp="1"/>
          </p:cNvSpPr>
          <p:nvPr>
            <p:ph type="sldNum" sz="quarter" idx="12"/>
          </p:nvPr>
        </p:nvSpPr>
        <p:spPr>
          <a:xfrm>
            <a:off x="8209280" y="6224270"/>
            <a:ext cx="477520" cy="365125"/>
          </a:xfrm>
          <a:prstGeom prst="rect">
            <a:avLst/>
          </a:prstGeom>
        </p:spPr>
        <p:txBody>
          <a:bodyPr/>
          <a:lstStyle>
            <a:lvl1pPr>
              <a:defRPr sz="1050">
                <a:latin typeface="Arial" pitchFamily="34" charset="0"/>
                <a:cs typeface="Arial" pitchFamily="34" charset="0"/>
              </a:defRPr>
            </a:lvl1pPr>
          </a:lstStyle>
          <a:p>
            <a:fld id="{DE1E3E6D-C063-4FB1-8CF8-337F31A27C18}" type="slidenum">
              <a:rPr lang="en-CA" smtClean="0"/>
              <a:pPr/>
              <a:t>‹#›</a:t>
            </a:fld>
            <a:endParaRPr lang="en-CA" dirty="0"/>
          </a:p>
        </p:txBody>
      </p:sp>
    </p:spTree>
    <p:extLst>
      <p:ext uri="{BB962C8B-B14F-4D97-AF65-F5344CB8AC3E}">
        <p14:creationId xmlns:p14="http://schemas.microsoft.com/office/powerpoint/2010/main" val="401411646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1.jpg"/><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0201"/>
            <a:ext cx="8229600" cy="39776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extLst>
      <p:ext uri="{BB962C8B-B14F-4D97-AF65-F5344CB8AC3E}">
        <p14:creationId xmlns:p14="http://schemas.microsoft.com/office/powerpoint/2010/main" val="1887014687"/>
      </p:ext>
    </p:extLst>
  </p:cSld>
  <p:clrMap bg1="lt1" tx1="dk1" bg2="lt2" tx2="dk2" accent1="accent1" accent2="accent2" accent3="accent3" accent4="accent4" accent5="accent5" accent6="accent6" hlink="hlink" folHlink="folHlink"/>
  <p:sldLayoutIdLst>
    <p:sldLayoutId id="2147483693" r:id="rId1"/>
  </p:sldLayoutIdLst>
  <p:txStyles>
    <p:titleStyle>
      <a:lvl1pPr algn="l" defTabSz="457200" rtl="0" eaLnBrk="1" latinLnBrk="0" hangingPunct="1">
        <a:spcBef>
          <a:spcPct val="0"/>
        </a:spcBef>
        <a:buNone/>
        <a:defRPr lang="en-CA" sz="4400" b="0" i="0" kern="1200" dirty="0">
          <a:solidFill>
            <a:srgbClr val="0077CA"/>
          </a:solidFill>
          <a:latin typeface="Arial"/>
          <a:ea typeface="+mj-ea"/>
          <a:cs typeface="Arial"/>
        </a:defRPr>
      </a:lvl1pPr>
    </p:titleStyle>
    <p:bodyStyle>
      <a:lvl1pPr marL="342900" indent="-342900" algn="l" defTabSz="457200" rtl="0" eaLnBrk="1" latinLnBrk="0" hangingPunct="1">
        <a:spcBef>
          <a:spcPct val="20000"/>
        </a:spcBef>
        <a:buFont typeface="Arial"/>
        <a:buChar char="•"/>
        <a:defRPr lang="en-US" sz="3200" kern="1200" dirty="0" smtClean="0">
          <a:solidFill>
            <a:srgbClr val="003C71"/>
          </a:solidFill>
          <a:latin typeface="Arial"/>
          <a:ea typeface="+mn-ea"/>
          <a:cs typeface="Arial"/>
        </a:defRPr>
      </a:lvl1pPr>
      <a:lvl2pPr marL="742950" indent="-285750" algn="l" defTabSz="457200" rtl="0" eaLnBrk="1" latinLnBrk="0" hangingPunct="1">
        <a:spcBef>
          <a:spcPct val="20000"/>
        </a:spcBef>
        <a:buFont typeface="Arial"/>
        <a:buChar char="–"/>
        <a:defRPr lang="en-US" sz="2800" kern="1200" dirty="0" smtClean="0">
          <a:solidFill>
            <a:srgbClr val="003C71"/>
          </a:solidFill>
          <a:latin typeface="Arial"/>
          <a:ea typeface="+mn-ea"/>
          <a:cs typeface="Arial"/>
        </a:defRPr>
      </a:lvl2pPr>
      <a:lvl3pPr marL="1143000" indent="-228600" algn="l" defTabSz="457200" rtl="0" eaLnBrk="1" latinLnBrk="0" hangingPunct="1">
        <a:spcBef>
          <a:spcPct val="20000"/>
        </a:spcBef>
        <a:buFont typeface="Arial"/>
        <a:buChar char="•"/>
        <a:defRPr lang="en-US" sz="2400" kern="1200" dirty="0" smtClean="0">
          <a:solidFill>
            <a:srgbClr val="003C71"/>
          </a:solidFill>
          <a:latin typeface="Arial"/>
          <a:ea typeface="+mn-ea"/>
          <a:cs typeface="Arial"/>
        </a:defRPr>
      </a:lvl3pPr>
      <a:lvl4pPr marL="1600200" indent="-228600" algn="l" defTabSz="457200" rtl="0" eaLnBrk="1" latinLnBrk="0" hangingPunct="1">
        <a:spcBef>
          <a:spcPct val="20000"/>
        </a:spcBef>
        <a:buFont typeface="Arial"/>
        <a:buChar char="–"/>
        <a:defRPr lang="en-US" sz="2000" kern="1200" dirty="0" smtClean="0">
          <a:solidFill>
            <a:srgbClr val="003C71"/>
          </a:solidFill>
          <a:latin typeface="Arial"/>
          <a:ea typeface="+mn-ea"/>
          <a:cs typeface="Arial"/>
        </a:defRPr>
      </a:lvl4pPr>
      <a:lvl5pPr marL="2057400" indent="-228600" algn="l" defTabSz="457200" rtl="0" eaLnBrk="1" latinLnBrk="0" hangingPunct="1">
        <a:spcBef>
          <a:spcPct val="20000"/>
        </a:spcBef>
        <a:buFont typeface="Arial"/>
        <a:buChar char="»"/>
        <a:defRPr lang="en-CA" sz="2000" kern="1200" dirty="0">
          <a:solidFill>
            <a:srgbClr val="003C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0201"/>
            <a:ext cx="8229600" cy="39776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pic>
        <p:nvPicPr>
          <p:cNvPr id="7" name="Picture 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57200" y="5794513"/>
            <a:ext cx="2136653" cy="794882"/>
          </a:xfrm>
          <a:prstGeom prst="rect">
            <a:avLst/>
          </a:prstGeom>
        </p:spPr>
      </p:pic>
      <p:sp>
        <p:nvSpPr>
          <p:cNvPr id="8" name="Footer Placeholder 5"/>
          <p:cNvSpPr>
            <a:spLocks noGrp="1"/>
          </p:cNvSpPr>
          <p:nvPr>
            <p:ph type="ftr" sz="quarter" idx="3"/>
          </p:nvPr>
        </p:nvSpPr>
        <p:spPr>
          <a:xfrm>
            <a:off x="3840480" y="6224270"/>
            <a:ext cx="4150360" cy="365125"/>
          </a:xfrm>
          <a:prstGeom prst="rect">
            <a:avLst/>
          </a:prstGeom>
        </p:spPr>
        <p:txBody>
          <a:bodyPr/>
          <a:lstStyle>
            <a:lvl1pPr algn="ctr">
              <a:defRPr sz="1050">
                <a:latin typeface="Arial" pitchFamily="34" charset="0"/>
                <a:cs typeface="Arial" pitchFamily="34" charset="0"/>
              </a:defRPr>
            </a:lvl1pPr>
          </a:lstStyle>
          <a:p>
            <a:endParaRPr lang="en-CA" dirty="0"/>
          </a:p>
        </p:txBody>
      </p:sp>
      <p:sp>
        <p:nvSpPr>
          <p:cNvPr id="9" name="Slide Number Placeholder 6"/>
          <p:cNvSpPr>
            <a:spLocks noGrp="1"/>
          </p:cNvSpPr>
          <p:nvPr>
            <p:ph type="sldNum" sz="quarter" idx="4"/>
          </p:nvPr>
        </p:nvSpPr>
        <p:spPr>
          <a:xfrm>
            <a:off x="8209280" y="6224270"/>
            <a:ext cx="477520" cy="365125"/>
          </a:xfrm>
          <a:prstGeom prst="rect">
            <a:avLst/>
          </a:prstGeom>
        </p:spPr>
        <p:txBody>
          <a:bodyPr/>
          <a:lstStyle>
            <a:lvl1pPr>
              <a:defRPr sz="1050">
                <a:latin typeface="Arial" pitchFamily="34" charset="0"/>
                <a:cs typeface="Arial" pitchFamily="34" charset="0"/>
              </a:defRPr>
            </a:lvl1pPr>
          </a:lstStyle>
          <a:p>
            <a:fld id="{DE1E3E6D-C063-4FB1-8CF8-337F31A27C18}" type="slidenum">
              <a:rPr lang="en-CA" smtClean="0"/>
              <a:pPr/>
              <a:t>‹#›</a:t>
            </a:fld>
            <a:endParaRPr lang="en-CA" dirty="0"/>
          </a:p>
        </p:txBody>
      </p:sp>
    </p:spTree>
    <p:extLst>
      <p:ext uri="{BB962C8B-B14F-4D97-AF65-F5344CB8AC3E}">
        <p14:creationId xmlns:p14="http://schemas.microsoft.com/office/powerpoint/2010/main" val="2337267395"/>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79" r:id="rId3"/>
    <p:sldLayoutId id="2147483690" r:id="rId4"/>
    <p:sldLayoutId id="2147483680" r:id="rId5"/>
    <p:sldLayoutId id="2147483681" r:id="rId6"/>
    <p:sldLayoutId id="2147483683" r:id="rId7"/>
    <p:sldLayoutId id="2147483682" r:id="rId8"/>
  </p:sldLayoutIdLst>
  <p:txStyles>
    <p:titleStyle>
      <a:lvl1pPr algn="l" defTabSz="457200" rtl="0" eaLnBrk="1" latinLnBrk="0" hangingPunct="1">
        <a:spcBef>
          <a:spcPct val="0"/>
        </a:spcBef>
        <a:buNone/>
        <a:defRPr lang="en-CA" sz="4400" b="0" i="0" kern="1200" dirty="0">
          <a:solidFill>
            <a:srgbClr val="0077CA"/>
          </a:solidFill>
          <a:latin typeface="Arial"/>
          <a:ea typeface="+mj-ea"/>
          <a:cs typeface="Arial"/>
        </a:defRPr>
      </a:lvl1pPr>
    </p:titleStyle>
    <p:bodyStyle>
      <a:lvl1pPr marL="342900" indent="-342900" algn="l" defTabSz="457200" rtl="0" eaLnBrk="1" latinLnBrk="0" hangingPunct="1">
        <a:spcBef>
          <a:spcPct val="20000"/>
        </a:spcBef>
        <a:buFont typeface="Arial"/>
        <a:buChar char="•"/>
        <a:defRPr lang="en-US" sz="3200" kern="1200" dirty="0" smtClean="0">
          <a:solidFill>
            <a:srgbClr val="003C71"/>
          </a:solidFill>
          <a:latin typeface="Arial"/>
          <a:ea typeface="+mn-ea"/>
          <a:cs typeface="Arial"/>
        </a:defRPr>
      </a:lvl1pPr>
      <a:lvl2pPr marL="742950" indent="-285750" algn="l" defTabSz="457200" rtl="0" eaLnBrk="1" latinLnBrk="0" hangingPunct="1">
        <a:spcBef>
          <a:spcPct val="20000"/>
        </a:spcBef>
        <a:buFont typeface="Arial"/>
        <a:buChar char="–"/>
        <a:defRPr lang="en-US" sz="2800" kern="1200" dirty="0" smtClean="0">
          <a:solidFill>
            <a:srgbClr val="003C71"/>
          </a:solidFill>
          <a:latin typeface="Arial"/>
          <a:ea typeface="+mn-ea"/>
          <a:cs typeface="Arial"/>
        </a:defRPr>
      </a:lvl2pPr>
      <a:lvl3pPr marL="1143000" indent="-228600" algn="l" defTabSz="457200" rtl="0" eaLnBrk="1" latinLnBrk="0" hangingPunct="1">
        <a:spcBef>
          <a:spcPct val="20000"/>
        </a:spcBef>
        <a:buFont typeface="Arial"/>
        <a:buChar char="•"/>
        <a:defRPr lang="en-US" sz="2400" kern="1200" dirty="0" smtClean="0">
          <a:solidFill>
            <a:srgbClr val="003C71"/>
          </a:solidFill>
          <a:latin typeface="Arial"/>
          <a:ea typeface="+mn-ea"/>
          <a:cs typeface="Arial"/>
        </a:defRPr>
      </a:lvl3pPr>
      <a:lvl4pPr marL="1600200" indent="-228600" algn="l" defTabSz="457200" rtl="0" eaLnBrk="1" latinLnBrk="0" hangingPunct="1">
        <a:spcBef>
          <a:spcPct val="20000"/>
        </a:spcBef>
        <a:buFont typeface="Arial"/>
        <a:buChar char="–"/>
        <a:defRPr lang="en-US" sz="2000" kern="1200" dirty="0" smtClean="0">
          <a:solidFill>
            <a:srgbClr val="003C71"/>
          </a:solidFill>
          <a:latin typeface="Arial"/>
          <a:ea typeface="+mn-ea"/>
          <a:cs typeface="Arial"/>
        </a:defRPr>
      </a:lvl4pPr>
      <a:lvl5pPr marL="2057400" indent="-228600" algn="l" defTabSz="457200" rtl="0" eaLnBrk="1" latinLnBrk="0" hangingPunct="1">
        <a:spcBef>
          <a:spcPct val="20000"/>
        </a:spcBef>
        <a:buFont typeface="Arial"/>
        <a:buChar char="»"/>
        <a:defRPr lang="en-CA" sz="2000" kern="1200" dirty="0">
          <a:solidFill>
            <a:srgbClr val="003C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380514" cy="1143000"/>
          </a:xfrm>
          <a:prstGeom prst="rect">
            <a:avLst/>
          </a:prstGeom>
        </p:spPr>
        <p:txBody>
          <a:bodyPr vert="horz" lIns="91440" tIns="45720" rIns="91440" bIns="45720" rtlCol="0" anchor="ctr">
            <a:norm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0201"/>
            <a:ext cx="7380514" cy="39776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5794513"/>
            <a:ext cx="2136653" cy="794882"/>
          </a:xfrm>
          <a:prstGeom prst="rect">
            <a:avLst/>
          </a:prstGeom>
        </p:spPr>
      </p:pic>
      <p:sp>
        <p:nvSpPr>
          <p:cNvPr id="8" name="Footer Placeholder 5"/>
          <p:cNvSpPr>
            <a:spLocks noGrp="1"/>
          </p:cNvSpPr>
          <p:nvPr>
            <p:ph type="ftr" sz="quarter" idx="3"/>
          </p:nvPr>
        </p:nvSpPr>
        <p:spPr>
          <a:xfrm>
            <a:off x="3840480" y="6224270"/>
            <a:ext cx="3365863" cy="365125"/>
          </a:xfrm>
          <a:prstGeom prst="rect">
            <a:avLst/>
          </a:prstGeom>
        </p:spPr>
        <p:txBody>
          <a:bodyPr/>
          <a:lstStyle>
            <a:lvl1pPr algn="ctr">
              <a:defRPr sz="1050">
                <a:latin typeface="Arial" pitchFamily="34" charset="0"/>
                <a:cs typeface="Arial" pitchFamily="34" charset="0"/>
              </a:defRPr>
            </a:lvl1pPr>
          </a:lstStyle>
          <a:p>
            <a:endParaRPr lang="en-CA" dirty="0"/>
          </a:p>
        </p:txBody>
      </p:sp>
      <p:sp>
        <p:nvSpPr>
          <p:cNvPr id="9" name="Slide Number Placeholder 6"/>
          <p:cNvSpPr>
            <a:spLocks noGrp="1"/>
          </p:cNvSpPr>
          <p:nvPr>
            <p:ph type="sldNum" sz="quarter" idx="4"/>
          </p:nvPr>
        </p:nvSpPr>
        <p:spPr>
          <a:xfrm>
            <a:off x="7360194" y="6224270"/>
            <a:ext cx="477520" cy="365125"/>
          </a:xfrm>
          <a:prstGeom prst="rect">
            <a:avLst/>
          </a:prstGeom>
        </p:spPr>
        <p:txBody>
          <a:bodyPr/>
          <a:lstStyle>
            <a:lvl1pPr>
              <a:defRPr sz="1050">
                <a:latin typeface="Arial" pitchFamily="34" charset="0"/>
                <a:cs typeface="Arial" pitchFamily="34" charset="0"/>
              </a:defRPr>
            </a:lvl1pPr>
          </a:lstStyle>
          <a:p>
            <a:fld id="{DE1E3E6D-C063-4FB1-8CF8-337F31A27C18}" type="slidenum">
              <a:rPr lang="en-CA" smtClean="0"/>
              <a:pPr/>
              <a:t>‹#›</a:t>
            </a:fld>
            <a:endParaRPr lang="en-CA" dirty="0"/>
          </a:p>
        </p:txBody>
      </p:sp>
    </p:spTree>
    <p:extLst>
      <p:ext uri="{BB962C8B-B14F-4D97-AF65-F5344CB8AC3E}">
        <p14:creationId xmlns:p14="http://schemas.microsoft.com/office/powerpoint/2010/main" val="1636048003"/>
      </p:ext>
    </p:extLst>
  </p:cSld>
  <p:clrMap bg1="lt1" tx1="dk1" bg2="lt2" tx2="dk2" accent1="accent1" accent2="accent2" accent3="accent3" accent4="accent4" accent5="accent5" accent6="accent6" hlink="hlink" folHlink="folHlink"/>
  <p:sldLayoutIdLst>
    <p:sldLayoutId id="2147483695" r:id="rId1"/>
  </p:sldLayoutIdLst>
  <p:txStyles>
    <p:titleStyle>
      <a:lvl1pPr algn="l" defTabSz="457200" rtl="0" eaLnBrk="1" latinLnBrk="0" hangingPunct="1">
        <a:spcBef>
          <a:spcPct val="0"/>
        </a:spcBef>
        <a:buNone/>
        <a:defRPr lang="en-CA" sz="4400" b="0" i="0" kern="1200" dirty="0">
          <a:solidFill>
            <a:srgbClr val="0077CA"/>
          </a:solidFill>
          <a:latin typeface="Arial"/>
          <a:ea typeface="+mj-ea"/>
          <a:cs typeface="Arial"/>
        </a:defRPr>
      </a:lvl1pPr>
    </p:titleStyle>
    <p:bodyStyle>
      <a:lvl1pPr marL="342900" indent="-342900" algn="l" defTabSz="457200" rtl="0" eaLnBrk="1" latinLnBrk="0" hangingPunct="1">
        <a:spcBef>
          <a:spcPct val="20000"/>
        </a:spcBef>
        <a:buFont typeface="Arial"/>
        <a:buChar char="•"/>
        <a:defRPr lang="en-US" sz="3200" kern="1200" dirty="0" smtClean="0">
          <a:solidFill>
            <a:srgbClr val="003C71"/>
          </a:solidFill>
          <a:latin typeface="Arial"/>
          <a:ea typeface="+mn-ea"/>
          <a:cs typeface="Arial"/>
        </a:defRPr>
      </a:lvl1pPr>
      <a:lvl2pPr marL="742950" indent="-285750" algn="l" defTabSz="457200" rtl="0" eaLnBrk="1" latinLnBrk="0" hangingPunct="1">
        <a:spcBef>
          <a:spcPct val="20000"/>
        </a:spcBef>
        <a:buFont typeface="Arial"/>
        <a:buChar char="–"/>
        <a:defRPr lang="en-US" sz="2800" kern="1200" dirty="0" smtClean="0">
          <a:solidFill>
            <a:srgbClr val="003C71"/>
          </a:solidFill>
          <a:latin typeface="Arial"/>
          <a:ea typeface="+mn-ea"/>
          <a:cs typeface="Arial"/>
        </a:defRPr>
      </a:lvl2pPr>
      <a:lvl3pPr marL="1143000" indent="-228600" algn="l" defTabSz="457200" rtl="0" eaLnBrk="1" latinLnBrk="0" hangingPunct="1">
        <a:spcBef>
          <a:spcPct val="20000"/>
        </a:spcBef>
        <a:buFont typeface="Arial"/>
        <a:buChar char="•"/>
        <a:defRPr lang="en-US" sz="2400" kern="1200" dirty="0" smtClean="0">
          <a:solidFill>
            <a:srgbClr val="003C71"/>
          </a:solidFill>
          <a:latin typeface="Arial"/>
          <a:ea typeface="+mn-ea"/>
          <a:cs typeface="Arial"/>
        </a:defRPr>
      </a:lvl3pPr>
      <a:lvl4pPr marL="1600200" indent="-228600" algn="l" defTabSz="457200" rtl="0" eaLnBrk="1" latinLnBrk="0" hangingPunct="1">
        <a:spcBef>
          <a:spcPct val="20000"/>
        </a:spcBef>
        <a:buFont typeface="Arial"/>
        <a:buChar char="–"/>
        <a:defRPr lang="en-US" sz="2000" kern="1200" dirty="0" smtClean="0">
          <a:solidFill>
            <a:srgbClr val="003C71"/>
          </a:solidFill>
          <a:latin typeface="Arial"/>
          <a:ea typeface="+mn-ea"/>
          <a:cs typeface="Arial"/>
        </a:defRPr>
      </a:lvl4pPr>
      <a:lvl5pPr marL="2057400" indent="-228600" algn="l" defTabSz="457200" rtl="0" eaLnBrk="1" latinLnBrk="0" hangingPunct="1">
        <a:spcBef>
          <a:spcPct val="20000"/>
        </a:spcBef>
        <a:buFont typeface="Arial"/>
        <a:buChar char="»"/>
        <a:defRPr lang="en-CA" sz="2000" kern="1200" dirty="0">
          <a:solidFill>
            <a:srgbClr val="003C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gif"/><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Bob the Bunny</a:t>
            </a:r>
            <a:endParaRPr lang="en-CA" dirty="0"/>
          </a:p>
        </p:txBody>
      </p:sp>
      <p:sp>
        <p:nvSpPr>
          <p:cNvPr id="3" name="Subtitle 2"/>
          <p:cNvSpPr>
            <a:spLocks noGrp="1"/>
          </p:cNvSpPr>
          <p:nvPr>
            <p:ph type="subTitle" idx="1"/>
          </p:nvPr>
        </p:nvSpPr>
        <p:spPr>
          <a:xfrm>
            <a:off x="3295649" y="1440515"/>
            <a:ext cx="5626802" cy="1713000"/>
          </a:xfrm>
        </p:spPr>
        <p:txBody>
          <a:bodyPr/>
          <a:lstStyle/>
          <a:p>
            <a:r>
              <a:rPr lang="en-CA" dirty="0" smtClean="0"/>
              <a:t>Teaches Programming</a:t>
            </a:r>
            <a:endParaRPr lang="en-CA" dirty="0"/>
          </a:p>
        </p:txBody>
      </p:sp>
      <p:sp>
        <p:nvSpPr>
          <p:cNvPr id="4" name="Text Placeholder 3"/>
          <p:cNvSpPr>
            <a:spLocks noGrp="1"/>
          </p:cNvSpPr>
          <p:nvPr>
            <p:ph type="body" sz="quarter" idx="10"/>
          </p:nvPr>
        </p:nvSpPr>
        <p:spPr>
          <a:xfrm>
            <a:off x="4824549" y="5308600"/>
            <a:ext cx="4052751" cy="825500"/>
          </a:xfrm>
        </p:spPr>
        <p:txBody>
          <a:bodyPr/>
          <a:lstStyle/>
          <a:p>
            <a:r>
              <a:rPr lang="en-CA" dirty="0" smtClean="0"/>
              <a:t>OEC </a:t>
            </a:r>
            <a:r>
              <a:rPr lang="en-CA" dirty="0" smtClean="0"/>
              <a:t>2016 Programming </a:t>
            </a:r>
            <a:r>
              <a:rPr lang="en-CA" dirty="0" smtClean="0"/>
              <a:t>– UOIT Entry</a:t>
            </a:r>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3" descr="C:\Users\s00524077\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219" y="5308600"/>
            <a:ext cx="2229161" cy="1086002"/>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 name="Group 6"/>
          <p:cNvGrpSpPr/>
          <p:nvPr/>
        </p:nvGrpSpPr>
        <p:grpSpPr>
          <a:xfrm>
            <a:off x="0" y="0"/>
            <a:ext cx="3295649" cy="6858000"/>
            <a:chOff x="0" y="0"/>
            <a:chExt cx="3295649" cy="6858000"/>
          </a:xfrm>
        </p:grpSpPr>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295649"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0" name="Picture 6" descr="C:\Users\s00524077\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207" y="5308600"/>
              <a:ext cx="2229161" cy="1086002"/>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3337337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Loops</a:t>
            </a:r>
            <a:endParaRPr lang="en-CA" dirty="0"/>
          </a:p>
        </p:txBody>
      </p:sp>
      <p:sp>
        <p:nvSpPr>
          <p:cNvPr id="3" name="Subtitle 2"/>
          <p:cNvSpPr>
            <a:spLocks noGrp="1"/>
          </p:cNvSpPr>
          <p:nvPr>
            <p:ph type="subTitle" idx="1"/>
          </p:nvPr>
        </p:nvSpPr>
        <p:spPr>
          <a:xfrm>
            <a:off x="3250498" y="2173199"/>
            <a:ext cx="5626802" cy="4488858"/>
          </a:xfrm>
        </p:spPr>
        <p:txBody>
          <a:bodyPr>
            <a:normAutofit/>
          </a:bodyPr>
          <a:lstStyle/>
          <a:p>
            <a:r>
              <a:rPr lang="en-CA" dirty="0" smtClean="0"/>
              <a:t>The game uses transportation portals to teleport the rabbit across the board.</a:t>
            </a:r>
          </a:p>
          <a:p>
            <a:r>
              <a:rPr lang="en-CA" dirty="0" smtClean="0"/>
              <a:t>	</a:t>
            </a:r>
          </a:p>
          <a:p>
            <a:r>
              <a:rPr lang="en-CA" dirty="0"/>
              <a:t>	</a:t>
            </a:r>
            <a:r>
              <a:rPr lang="en-CA" dirty="0" smtClean="0"/>
              <a:t> - Portals require a certain number of carrots to 	   pass</a:t>
            </a:r>
            <a:endParaRPr lang="en-CA" dirty="0"/>
          </a:p>
          <a:p>
            <a:r>
              <a:rPr lang="en-CA" dirty="0" smtClean="0"/>
              <a:t>	 - Carrot requirement acts as condition statement</a:t>
            </a:r>
          </a:p>
          <a:p>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400185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Inputting Commands</a:t>
            </a:r>
            <a:endParaRPr lang="en-CA" dirty="0"/>
          </a:p>
        </p:txBody>
      </p:sp>
      <p:sp>
        <p:nvSpPr>
          <p:cNvPr id="3" name="Subtitle 2"/>
          <p:cNvSpPr>
            <a:spLocks noGrp="1"/>
          </p:cNvSpPr>
          <p:nvPr>
            <p:ph type="subTitle" idx="1"/>
          </p:nvPr>
        </p:nvSpPr>
        <p:spPr>
          <a:xfrm>
            <a:off x="3250498" y="2173199"/>
            <a:ext cx="5626802" cy="4488858"/>
          </a:xfrm>
        </p:spPr>
        <p:txBody>
          <a:bodyPr>
            <a:normAutofit/>
          </a:bodyPr>
          <a:lstStyle/>
          <a:p>
            <a:r>
              <a:rPr lang="en-CA" dirty="0" smtClean="0"/>
              <a:t>There are some levels in the game that Bob cannot complete without the help of the user. Our game allows the user to change the location of the modifiers.</a:t>
            </a:r>
          </a:p>
          <a:p>
            <a:endParaRPr lang="en-CA" dirty="0"/>
          </a:p>
          <a:p>
            <a:r>
              <a:rPr lang="en-CA" dirty="0"/>
              <a:t>	</a:t>
            </a:r>
            <a:r>
              <a:rPr lang="en-CA" dirty="0" smtClean="0"/>
              <a:t>- User can drag and drop almost all </a:t>
            </a:r>
            <a:r>
              <a:rPr lang="en-CA" dirty="0"/>
              <a:t>modifiers </a:t>
            </a:r>
            <a:r>
              <a:rPr lang="en-CA" dirty="0" smtClean="0"/>
              <a:t>	  that exist on the map</a:t>
            </a:r>
            <a:endParaRPr lang="en-CA" dirty="0" smtClean="0"/>
          </a:p>
          <a:p>
            <a:r>
              <a:rPr lang="en-CA" dirty="0" smtClean="0"/>
              <a:t>	- Once the modifier is dropped, the tw</a:t>
            </a:r>
            <a:r>
              <a:rPr lang="en-CA" dirty="0" smtClean="0"/>
              <a:t>o </a:t>
            </a:r>
            <a:r>
              <a:rPr lang="en-CA" dirty="0"/>
              <a:t>modifiers </a:t>
            </a:r>
            <a:r>
              <a:rPr lang="en-CA" dirty="0" smtClean="0"/>
              <a:t>	  switch their position.</a:t>
            </a:r>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41039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Subroutines</a:t>
            </a:r>
            <a:endParaRPr lang="en-CA" dirty="0"/>
          </a:p>
        </p:txBody>
      </p:sp>
      <p:sp>
        <p:nvSpPr>
          <p:cNvPr id="3" name="Subtitle 2"/>
          <p:cNvSpPr>
            <a:spLocks noGrp="1"/>
          </p:cNvSpPr>
          <p:nvPr>
            <p:ph type="subTitle" idx="1"/>
          </p:nvPr>
        </p:nvSpPr>
        <p:spPr>
          <a:xfrm>
            <a:off x="3250498" y="2173199"/>
            <a:ext cx="5626802" cy="4488858"/>
          </a:xfrm>
        </p:spPr>
        <p:txBody>
          <a:bodyPr/>
          <a:lstStyle/>
          <a:p>
            <a:r>
              <a:rPr lang="en-CA" dirty="0" smtClean="0"/>
              <a:t>Not everything can be done in one map in order for Bob to get to his house.</a:t>
            </a:r>
          </a:p>
          <a:p>
            <a:endParaRPr lang="en-CA" dirty="0"/>
          </a:p>
          <a:p>
            <a:r>
              <a:rPr lang="en-CA" dirty="0" smtClean="0"/>
              <a:t>	- Bob has to travel to “sub” maps in order to 	  	  collect his carrots.</a:t>
            </a:r>
          </a:p>
          <a:p>
            <a:r>
              <a:rPr lang="en-CA" dirty="0"/>
              <a:t>	</a:t>
            </a:r>
            <a:r>
              <a:rPr lang="en-CA" dirty="0" smtClean="0"/>
              <a:t>- Bob travels to these maps through holes.</a:t>
            </a:r>
          </a:p>
          <a:p>
            <a:r>
              <a:rPr lang="en-CA" dirty="0"/>
              <a:t>	</a:t>
            </a:r>
            <a:r>
              <a:rPr lang="en-CA" dirty="0" smtClean="0"/>
              <a:t>- These sub maps represent sub routines.</a:t>
            </a:r>
          </a:p>
          <a:p>
            <a:r>
              <a:rPr lang="en-CA" dirty="0"/>
              <a:t>	</a:t>
            </a:r>
            <a:r>
              <a:rPr lang="en-CA" dirty="0" smtClean="0"/>
              <a:t>- Bob travels back to his home through another 	  hole in the ground in the “</a:t>
            </a:r>
            <a:r>
              <a:rPr lang="en-CA" smtClean="0"/>
              <a:t>sub” map</a:t>
            </a:r>
            <a:r>
              <a:rPr lang="en-CA" dirty="0" smtClean="0"/>
              <a:t>.</a:t>
            </a:r>
          </a:p>
          <a:p>
            <a:endParaRPr lang="en-CA" dirty="0"/>
          </a:p>
          <a:p>
            <a:r>
              <a:rPr lang="en-CA" dirty="0" smtClean="0"/>
              <a:t>These maps are maps within the levels that help Bob accomplish goals that could not be accomplished in the regular map. Once Bob is done in the “sub” map, he travels back to the hole that he entered from.</a:t>
            </a:r>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144224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Demonstration</a:t>
            </a:r>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940503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Problem Statement</a:t>
            </a:r>
            <a:endParaRPr lang="en-CA" dirty="0"/>
          </a:p>
        </p:txBody>
      </p:sp>
      <p:sp>
        <p:nvSpPr>
          <p:cNvPr id="3" name="Subtitle 2"/>
          <p:cNvSpPr>
            <a:spLocks noGrp="1"/>
          </p:cNvSpPr>
          <p:nvPr>
            <p:ph type="subTitle" idx="1"/>
          </p:nvPr>
        </p:nvSpPr>
        <p:spPr/>
        <p:txBody>
          <a:bodyPr/>
          <a:lstStyle/>
          <a:p>
            <a:r>
              <a:rPr lang="en-CA" dirty="0" smtClean="0"/>
              <a:t>The city of Waterloo has asked us to design an interactive tool for children aged 5-7 years old to learn the basics of programming.</a:t>
            </a:r>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337337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Requirements</a:t>
            </a:r>
            <a:endParaRPr lang="en-CA" dirty="0"/>
          </a:p>
        </p:txBody>
      </p:sp>
      <p:sp>
        <p:nvSpPr>
          <p:cNvPr id="3" name="Subtitle 2"/>
          <p:cNvSpPr>
            <a:spLocks noGrp="1"/>
          </p:cNvSpPr>
          <p:nvPr>
            <p:ph type="subTitle" idx="1"/>
          </p:nvPr>
        </p:nvSpPr>
        <p:spPr>
          <a:xfrm>
            <a:off x="3250498" y="2173199"/>
            <a:ext cx="5626802" cy="4488858"/>
          </a:xfrm>
        </p:spPr>
        <p:txBody>
          <a:bodyPr/>
          <a:lstStyle/>
          <a:p>
            <a:r>
              <a:rPr lang="en-CA" dirty="0" smtClean="0"/>
              <a:t>The program must have the following programming concepts communicated successfully:</a:t>
            </a:r>
          </a:p>
          <a:p>
            <a:r>
              <a:rPr lang="en-CA" dirty="0"/>
              <a:t>	</a:t>
            </a:r>
            <a:endParaRPr lang="en-CA" dirty="0" smtClean="0"/>
          </a:p>
          <a:p>
            <a:r>
              <a:rPr lang="en-CA" dirty="0"/>
              <a:t>	</a:t>
            </a:r>
            <a:r>
              <a:rPr lang="en-CA" dirty="0" smtClean="0"/>
              <a:t>- Variables</a:t>
            </a:r>
          </a:p>
          <a:p>
            <a:r>
              <a:rPr lang="en-CA" dirty="0"/>
              <a:t>	</a:t>
            </a:r>
            <a:r>
              <a:rPr lang="en-CA" dirty="0" smtClean="0"/>
              <a:t>- Condition Statements</a:t>
            </a:r>
          </a:p>
          <a:p>
            <a:r>
              <a:rPr lang="en-CA" dirty="0"/>
              <a:t>	</a:t>
            </a:r>
            <a:r>
              <a:rPr lang="en-CA" dirty="0" smtClean="0"/>
              <a:t>- For Loops and While Loops</a:t>
            </a:r>
          </a:p>
          <a:p>
            <a:r>
              <a:rPr lang="en-CA" dirty="0"/>
              <a:t>	</a:t>
            </a:r>
            <a:r>
              <a:rPr lang="en-CA" dirty="0" smtClean="0"/>
              <a:t>- Subroutines</a:t>
            </a:r>
          </a:p>
          <a:p>
            <a:endParaRPr lang="en-CA" dirty="0"/>
          </a:p>
          <a:p>
            <a:r>
              <a:rPr lang="en-CA" dirty="0" smtClean="0"/>
              <a:t>The tool is supposed to be targeted towards children and must have an appealing interface for the target group (children).</a:t>
            </a:r>
          </a:p>
          <a:p>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083244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Our Product</a:t>
            </a:r>
            <a:endParaRPr lang="en-CA" dirty="0"/>
          </a:p>
        </p:txBody>
      </p:sp>
      <p:sp>
        <p:nvSpPr>
          <p:cNvPr id="3" name="Subtitle 2"/>
          <p:cNvSpPr>
            <a:spLocks noGrp="1"/>
          </p:cNvSpPr>
          <p:nvPr>
            <p:ph type="subTitle" idx="1"/>
          </p:nvPr>
        </p:nvSpPr>
        <p:spPr>
          <a:xfrm>
            <a:off x="3250498" y="2173199"/>
            <a:ext cx="5626802" cy="4488858"/>
          </a:xfrm>
        </p:spPr>
        <p:txBody>
          <a:bodyPr/>
          <a:lstStyle/>
          <a:p>
            <a:r>
              <a:rPr lang="en-CA" dirty="0" smtClean="0"/>
              <a:t>Bob the Bunny is an interactive tool that teaches children the ages 5-7 how to program.</a:t>
            </a:r>
          </a:p>
          <a:p>
            <a:endParaRPr lang="en-CA" dirty="0"/>
          </a:p>
          <a:p>
            <a:pPr marL="285750" indent="-285750">
              <a:buFontTx/>
              <a:buChar char="-"/>
            </a:pPr>
            <a:r>
              <a:rPr lang="en-CA" dirty="0" smtClean="0"/>
              <a:t>The </a:t>
            </a:r>
            <a:r>
              <a:rPr lang="en-CA" dirty="0" smtClean="0"/>
              <a:t>tool is a fun game for children to </a:t>
            </a:r>
            <a:r>
              <a:rPr lang="en-CA" dirty="0" smtClean="0"/>
              <a:t>play</a:t>
            </a:r>
          </a:p>
          <a:p>
            <a:pPr marL="285750" indent="-285750">
              <a:buFontTx/>
              <a:buChar char="-"/>
            </a:pPr>
            <a:r>
              <a:rPr lang="en-CA" dirty="0" smtClean="0"/>
              <a:t>The game </a:t>
            </a:r>
            <a:r>
              <a:rPr lang="en-CA" dirty="0" smtClean="0"/>
              <a:t>teaches the basic fundamentals of programming with ease</a:t>
            </a:r>
            <a:r>
              <a:rPr lang="en-CA" dirty="0" smtClean="0"/>
              <a:t>.</a:t>
            </a:r>
          </a:p>
          <a:p>
            <a:pPr marL="285750" indent="-285750">
              <a:buFontTx/>
              <a:buChar char="-"/>
            </a:pPr>
            <a:r>
              <a:rPr lang="en-CA" dirty="0" smtClean="0"/>
              <a:t>The fundamentals taught are not strict in definition.</a:t>
            </a:r>
            <a:endParaRPr lang="en-CA" dirty="0" smtClean="0"/>
          </a:p>
          <a:p>
            <a:endParaRPr lang="en-CA" dirty="0"/>
          </a:p>
          <a:p>
            <a:r>
              <a:rPr lang="en-CA" dirty="0" smtClean="0"/>
              <a:t>Throughout the game, the user will have to navigate a bunny through different challenges on a map</a:t>
            </a:r>
            <a:r>
              <a:rPr lang="en-CA" dirty="0" smtClean="0"/>
              <a:t>.</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913147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Tools Used</a:t>
            </a:r>
            <a:endParaRPr lang="en-CA" dirty="0"/>
          </a:p>
        </p:txBody>
      </p:sp>
      <p:sp>
        <p:nvSpPr>
          <p:cNvPr id="3" name="Subtitle 2"/>
          <p:cNvSpPr>
            <a:spLocks noGrp="1"/>
          </p:cNvSpPr>
          <p:nvPr>
            <p:ph type="subTitle" idx="1"/>
          </p:nvPr>
        </p:nvSpPr>
        <p:spPr>
          <a:xfrm>
            <a:off x="3250498" y="2173199"/>
            <a:ext cx="2878836" cy="4488858"/>
          </a:xfrm>
        </p:spPr>
        <p:txBody>
          <a:bodyPr/>
          <a:lstStyle/>
          <a:p>
            <a:r>
              <a:rPr lang="en-CA" dirty="0" smtClean="0"/>
              <a:t>ProgrammingLove2D. </a:t>
            </a:r>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aphicFrame>
        <p:nvGraphicFramePr>
          <p:cNvPr id="4" name="Table 3"/>
          <p:cNvGraphicFramePr>
            <a:graphicFrameLocks noGrp="1"/>
          </p:cNvGraphicFramePr>
          <p:nvPr>
            <p:extLst>
              <p:ext uri="{D42A27DB-BD31-4B8C-83A1-F6EECF244321}">
                <p14:modId xmlns:p14="http://schemas.microsoft.com/office/powerpoint/2010/main" val="1000475630"/>
              </p:ext>
            </p:extLst>
          </p:nvPr>
        </p:nvGraphicFramePr>
        <p:xfrm>
          <a:off x="3177442" y="1532136"/>
          <a:ext cx="5772914" cy="5190880"/>
        </p:xfrm>
        <a:graphic>
          <a:graphicData uri="http://schemas.openxmlformats.org/drawingml/2006/table">
            <a:tbl>
              <a:tblPr firstRow="1" bandRow="1">
                <a:tableStyleId>{5C22544A-7EE6-4342-B048-85BDC9FD1C3A}</a:tableStyleId>
              </a:tblPr>
              <a:tblGrid>
                <a:gridCol w="2886457"/>
                <a:gridCol w="2886457"/>
              </a:tblGrid>
              <a:tr h="1038176">
                <a:tc>
                  <a:txBody>
                    <a:bodyPr/>
                    <a:lstStyle/>
                    <a:p>
                      <a:pPr algn="ctr"/>
                      <a:r>
                        <a:rPr lang="en-US" dirty="0" smtClean="0"/>
                        <a:t>Language/ Technology</a:t>
                      </a:r>
                      <a:r>
                        <a:rPr lang="en-US" baseline="0" dirty="0" smtClean="0"/>
                        <a:t> Used</a:t>
                      </a:r>
                      <a:endParaRPr lang="en-US" dirty="0"/>
                    </a:p>
                  </a:txBody>
                  <a:tcPr/>
                </a:tc>
                <a:tc>
                  <a:txBody>
                    <a:bodyPr/>
                    <a:lstStyle/>
                    <a:p>
                      <a:pPr algn="ctr"/>
                      <a:r>
                        <a:rPr lang="en-US" dirty="0" smtClean="0"/>
                        <a:t>Image</a:t>
                      </a:r>
                      <a:endParaRPr lang="en-US" dirty="0"/>
                    </a:p>
                  </a:txBody>
                  <a:tcPr/>
                </a:tc>
              </a:tr>
              <a:tr h="1038176">
                <a:tc>
                  <a:txBody>
                    <a:bodyPr/>
                    <a:lstStyle/>
                    <a:p>
                      <a:pPr algn="ctr"/>
                      <a:r>
                        <a:rPr lang="en-US" dirty="0" smtClean="0"/>
                        <a:t>Game</a:t>
                      </a:r>
                      <a:r>
                        <a:rPr lang="en-US" baseline="0" dirty="0" smtClean="0"/>
                        <a:t> Programming Language Framework</a:t>
                      </a:r>
                      <a:endParaRPr lang="en-US" dirty="0"/>
                    </a:p>
                  </a:txBody>
                  <a:tcPr/>
                </a:tc>
                <a:tc>
                  <a:txBody>
                    <a:bodyPr/>
                    <a:lstStyle/>
                    <a:p>
                      <a:pPr algn="ctr"/>
                      <a:endParaRPr lang="en-US"/>
                    </a:p>
                  </a:txBody>
                  <a:tcPr/>
                </a:tc>
              </a:tr>
              <a:tr h="1038176">
                <a:tc>
                  <a:txBody>
                    <a:bodyPr/>
                    <a:lstStyle/>
                    <a:p>
                      <a:pPr algn="ctr"/>
                      <a:r>
                        <a:rPr lang="en-US" dirty="0" smtClean="0"/>
                        <a:t>Image</a:t>
                      </a:r>
                      <a:r>
                        <a:rPr lang="en-US" baseline="0" dirty="0" smtClean="0"/>
                        <a:t> Editing Tool</a:t>
                      </a:r>
                      <a:endParaRPr lang="en-US" dirty="0"/>
                    </a:p>
                  </a:txBody>
                  <a:tcPr/>
                </a:tc>
                <a:tc>
                  <a:txBody>
                    <a:bodyPr/>
                    <a:lstStyle/>
                    <a:p>
                      <a:pPr algn="ctr"/>
                      <a:endParaRPr lang="en-US" dirty="0"/>
                    </a:p>
                  </a:txBody>
                  <a:tcPr/>
                </a:tc>
              </a:tr>
              <a:tr h="10381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Image</a:t>
                      </a:r>
                      <a:r>
                        <a:rPr lang="en-US" baseline="0" dirty="0" smtClean="0"/>
                        <a:t> Editing Tool</a:t>
                      </a:r>
                      <a:endParaRPr lang="en-US" dirty="0" smtClean="0"/>
                    </a:p>
                    <a:p>
                      <a:pPr algn="ctr"/>
                      <a:endParaRPr lang="en-US" dirty="0"/>
                    </a:p>
                  </a:txBody>
                  <a:tcPr/>
                </a:tc>
                <a:tc>
                  <a:txBody>
                    <a:bodyPr/>
                    <a:lstStyle/>
                    <a:p>
                      <a:pPr algn="ctr"/>
                      <a:endParaRPr lang="en-US" dirty="0"/>
                    </a:p>
                  </a:txBody>
                  <a:tcPr/>
                </a:tc>
              </a:tr>
              <a:tr h="1038176">
                <a:tc>
                  <a:txBody>
                    <a:bodyPr/>
                    <a:lstStyle/>
                    <a:p>
                      <a:pPr algn="ctr"/>
                      <a:r>
                        <a:rPr lang="en-US" dirty="0" smtClean="0"/>
                        <a:t>Version Control</a:t>
                      </a:r>
                      <a:endParaRPr lang="en-US" dirty="0"/>
                    </a:p>
                  </a:txBody>
                  <a:tcPr/>
                </a:tc>
                <a:tc>
                  <a:txBody>
                    <a:bodyPr/>
                    <a:lstStyle/>
                    <a:p>
                      <a:pPr algn="ctr"/>
                      <a:endParaRPr lang="en-US" dirty="0"/>
                    </a:p>
                  </a:txBody>
                  <a:tcPr/>
                </a:tc>
              </a:tr>
            </a:tbl>
          </a:graphicData>
        </a:graphic>
      </p:graphicFrame>
      <p:pic>
        <p:nvPicPr>
          <p:cNvPr id="1026" name="Picture 2" descr="http://orig13.deviantart.net/981d/f/2013/109/8/7/love2d_flurry_icon_by_mdfang-d6283fu.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7214" y="2526519"/>
            <a:ext cx="1101039" cy="11010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6216392" y="3632486"/>
            <a:ext cx="2437145" cy="970762"/>
          </a:xfrm>
          <a:prstGeom prst="rect">
            <a:avLst/>
          </a:prstGeom>
        </p:spPr>
      </p:pic>
      <p:pic>
        <p:nvPicPr>
          <p:cNvPr id="6" name="Picture 5"/>
          <p:cNvPicPr>
            <a:picLocks noChangeAspect="1"/>
          </p:cNvPicPr>
          <p:nvPr/>
        </p:nvPicPr>
        <p:blipFill>
          <a:blip r:embed="rId6"/>
          <a:stretch>
            <a:fillRect/>
          </a:stretch>
        </p:blipFill>
        <p:spPr>
          <a:xfrm>
            <a:off x="6655289" y="4682625"/>
            <a:ext cx="1165341" cy="883009"/>
          </a:xfrm>
          <a:prstGeom prst="rect">
            <a:avLst/>
          </a:prstGeom>
        </p:spPr>
      </p:pic>
      <p:pic>
        <p:nvPicPr>
          <p:cNvPr id="8" name="Picture 4" descr="lua.gif (256×2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10880" y="2610822"/>
            <a:ext cx="936089" cy="9324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8"/>
          <a:stretch>
            <a:fillRect/>
          </a:stretch>
        </p:blipFill>
        <p:spPr>
          <a:xfrm>
            <a:off x="6934684" y="5752898"/>
            <a:ext cx="711442" cy="750021"/>
          </a:xfrm>
          <a:prstGeom prst="rect">
            <a:avLst/>
          </a:prstGeom>
        </p:spPr>
      </p:pic>
    </p:spTree>
    <p:extLst>
      <p:ext uri="{BB962C8B-B14F-4D97-AF65-F5344CB8AC3E}">
        <p14:creationId xmlns:p14="http://schemas.microsoft.com/office/powerpoint/2010/main" val="3501715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Management Process</a:t>
            </a:r>
            <a:endParaRPr lang="en-CA" dirty="0"/>
          </a:p>
        </p:txBody>
      </p:sp>
      <p:sp>
        <p:nvSpPr>
          <p:cNvPr id="3" name="Subtitle 2"/>
          <p:cNvSpPr>
            <a:spLocks noGrp="1"/>
          </p:cNvSpPr>
          <p:nvPr>
            <p:ph type="subTitle" idx="1"/>
          </p:nvPr>
        </p:nvSpPr>
        <p:spPr>
          <a:xfrm>
            <a:off x="3250498" y="2173199"/>
            <a:ext cx="5626802" cy="4488858"/>
          </a:xfrm>
        </p:spPr>
        <p:txBody>
          <a:bodyPr>
            <a:normAutofit/>
          </a:bodyPr>
          <a:lstStyle/>
          <a:p>
            <a:r>
              <a:rPr lang="en-CA" dirty="0" smtClean="0"/>
              <a:t>Our group decided to work using Extreme Programming (XP) as a management methodology to work on this project.</a:t>
            </a:r>
          </a:p>
          <a:p>
            <a:endParaRPr lang="en-CA" dirty="0"/>
          </a:p>
          <a:p>
            <a:r>
              <a:rPr lang="en-CA" dirty="0" smtClean="0"/>
              <a:t> 	- XP </a:t>
            </a:r>
            <a:r>
              <a:rPr lang="en-CA" dirty="0" smtClean="0"/>
              <a:t>is an agile programming </a:t>
            </a:r>
            <a:r>
              <a:rPr lang="en-CA" dirty="0" smtClean="0"/>
              <a:t>methodology</a:t>
            </a:r>
          </a:p>
          <a:p>
            <a:r>
              <a:rPr lang="en-CA" dirty="0" smtClean="0"/>
              <a:t>	 </a:t>
            </a:r>
            <a:r>
              <a:rPr lang="en-CA" dirty="0"/>
              <a:t>- A</a:t>
            </a:r>
            <a:r>
              <a:rPr lang="en-CA" dirty="0" smtClean="0"/>
              <a:t>llows </a:t>
            </a:r>
            <a:r>
              <a:rPr lang="en-CA" dirty="0"/>
              <a:t>for constant review and </a:t>
            </a:r>
            <a:r>
              <a:rPr lang="en-CA" dirty="0" smtClean="0"/>
              <a:t>redesign</a:t>
            </a:r>
          </a:p>
          <a:p>
            <a:r>
              <a:rPr lang="en-CA" dirty="0" smtClean="0"/>
              <a:t>	- XP </a:t>
            </a:r>
            <a:r>
              <a:rPr lang="en-CA" dirty="0" smtClean="0"/>
              <a:t>has a main programmer and a </a:t>
            </a:r>
            <a:r>
              <a:rPr lang="en-CA" dirty="0" smtClean="0"/>
              <a:t>secondary 	  observer</a:t>
            </a:r>
          </a:p>
          <a:p>
            <a:endParaRPr lang="en-CA" dirty="0"/>
          </a:p>
          <a:p>
            <a:r>
              <a:rPr lang="en-CA" dirty="0" smtClean="0"/>
              <a:t>The rest of the work was divided up amongst the other members to gather sounds, build artwork, and construct title animations.</a:t>
            </a:r>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075837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Satisfying Requirements</a:t>
            </a:r>
            <a:endParaRPr lang="en-CA" dirty="0"/>
          </a:p>
        </p:txBody>
      </p:sp>
      <p:sp>
        <p:nvSpPr>
          <p:cNvPr id="3" name="Subtitle 2"/>
          <p:cNvSpPr>
            <a:spLocks noGrp="1"/>
          </p:cNvSpPr>
          <p:nvPr>
            <p:ph type="subTitle" idx="1"/>
          </p:nvPr>
        </p:nvSpPr>
        <p:spPr>
          <a:xfrm>
            <a:off x="3250498" y="2173199"/>
            <a:ext cx="5626802" cy="4488858"/>
          </a:xfrm>
        </p:spPr>
        <p:txBody>
          <a:bodyPr/>
          <a:lstStyle/>
          <a:p>
            <a:r>
              <a:rPr lang="en-CA" dirty="0" smtClean="0"/>
              <a:t>For the four different requirements, we designed four unique features or obstacles in the game to engrain the programming concepts in a child.</a:t>
            </a:r>
          </a:p>
          <a:p>
            <a:r>
              <a:rPr lang="en-CA" dirty="0"/>
              <a:t>	</a:t>
            </a:r>
            <a:endParaRPr lang="en-CA" dirty="0" smtClean="0"/>
          </a:p>
          <a:p>
            <a:r>
              <a:rPr lang="en-CA" dirty="0"/>
              <a:t>	</a:t>
            </a:r>
            <a:r>
              <a:rPr lang="en-CA" dirty="0" smtClean="0"/>
              <a:t>- W</a:t>
            </a:r>
            <a:r>
              <a:rPr lang="en-CA" dirty="0" smtClean="0"/>
              <a:t>e cannot assume that a child can understand    	  strictly defined programming concepts.</a:t>
            </a:r>
          </a:p>
          <a:p>
            <a:r>
              <a:rPr lang="en-CA" dirty="0"/>
              <a:t>	</a:t>
            </a:r>
            <a:r>
              <a:rPr lang="en-CA" dirty="0" smtClean="0"/>
              <a:t>- We cannot assume that a child can operate a 	  text based learning tool effectively.</a:t>
            </a:r>
            <a:endParaRPr lang="en-CA" dirty="0" smtClean="0"/>
          </a:p>
          <a:p>
            <a:endParaRPr lang="en-CA" dirty="0" smtClean="0"/>
          </a:p>
          <a:p>
            <a:r>
              <a:rPr lang="en-CA" dirty="0" smtClean="0"/>
              <a:t>The </a:t>
            </a:r>
            <a:r>
              <a:rPr lang="en-CA" dirty="0" smtClean="0"/>
              <a:t>tool includes four unique obstacles in the map that help get these four core programming concepts across.</a:t>
            </a:r>
            <a:endParaRPr lang="en-CA" dirty="0"/>
          </a:p>
          <a:p>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167197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Variables</a:t>
            </a:r>
            <a:endParaRPr lang="en-CA" dirty="0"/>
          </a:p>
        </p:txBody>
      </p:sp>
      <p:sp>
        <p:nvSpPr>
          <p:cNvPr id="3" name="Subtitle 2"/>
          <p:cNvSpPr>
            <a:spLocks noGrp="1"/>
          </p:cNvSpPr>
          <p:nvPr>
            <p:ph type="subTitle" idx="1"/>
          </p:nvPr>
        </p:nvSpPr>
        <p:spPr>
          <a:xfrm>
            <a:off x="3250498" y="2173199"/>
            <a:ext cx="5626802" cy="4488858"/>
          </a:xfrm>
        </p:spPr>
        <p:txBody>
          <a:bodyPr/>
          <a:lstStyle/>
          <a:p>
            <a:r>
              <a:rPr lang="en-CA" dirty="0" smtClean="0"/>
              <a:t>The game contains unique interactive elements that are carrots.</a:t>
            </a:r>
          </a:p>
          <a:p>
            <a:endParaRPr lang="en-CA" dirty="0" smtClean="0"/>
          </a:p>
          <a:p>
            <a:r>
              <a:rPr lang="en-CA" dirty="0"/>
              <a:t>	</a:t>
            </a:r>
            <a:r>
              <a:rPr lang="en-CA" dirty="0" smtClean="0"/>
              <a:t>- Carrots are collected throughout the map.</a:t>
            </a:r>
            <a:endParaRPr lang="en-CA" dirty="0"/>
          </a:p>
          <a:p>
            <a:r>
              <a:rPr lang="en-CA" dirty="0" smtClean="0"/>
              <a:t>	- Carrots are used to gain entry into Bob’s house.</a:t>
            </a:r>
            <a:endParaRPr lang="en-CA" dirty="0"/>
          </a:p>
          <a:p>
            <a:r>
              <a:rPr lang="en-CA" dirty="0"/>
              <a:t>	</a:t>
            </a:r>
            <a:r>
              <a:rPr lang="en-CA" dirty="0" smtClean="0"/>
              <a:t>- Carrots are simple integer variables.</a:t>
            </a:r>
            <a:endParaRPr lang="en-CA"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176190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Conditional Statements</a:t>
            </a:r>
            <a:endParaRPr lang="en-CA" dirty="0"/>
          </a:p>
        </p:txBody>
      </p:sp>
      <p:sp>
        <p:nvSpPr>
          <p:cNvPr id="3" name="Subtitle 2"/>
          <p:cNvSpPr>
            <a:spLocks noGrp="1"/>
          </p:cNvSpPr>
          <p:nvPr>
            <p:ph type="subTitle" idx="1"/>
          </p:nvPr>
        </p:nvSpPr>
        <p:spPr>
          <a:xfrm>
            <a:off x="3250498" y="2173199"/>
            <a:ext cx="5626802" cy="4488858"/>
          </a:xfrm>
        </p:spPr>
        <p:txBody>
          <a:bodyPr/>
          <a:lstStyle/>
          <a:p>
            <a:r>
              <a:rPr lang="en-CA" dirty="0" smtClean="0"/>
              <a:t>Our system uses specific </a:t>
            </a:r>
            <a:r>
              <a:rPr lang="en-CA" dirty="0" smtClean="0"/>
              <a:t>arrows and checks </a:t>
            </a:r>
            <a:r>
              <a:rPr lang="en-CA" dirty="0" smtClean="0"/>
              <a:t>to change the direction of Bob the </a:t>
            </a:r>
            <a:r>
              <a:rPr lang="en-CA" dirty="0" smtClean="0"/>
              <a:t>Bunny</a:t>
            </a:r>
            <a:endParaRPr lang="en-CA" dirty="0"/>
          </a:p>
          <a:p>
            <a:r>
              <a:rPr lang="en-CA" dirty="0" smtClean="0"/>
              <a:t>	</a:t>
            </a:r>
          </a:p>
          <a:p>
            <a:r>
              <a:rPr lang="en-CA" dirty="0"/>
              <a:t>	</a:t>
            </a:r>
            <a:r>
              <a:rPr lang="en-CA" dirty="0" smtClean="0"/>
              <a:t>- Arrows change the direction of the bunny</a:t>
            </a:r>
          </a:p>
          <a:p>
            <a:r>
              <a:rPr lang="en-CA" dirty="0"/>
              <a:t>	</a:t>
            </a:r>
            <a:r>
              <a:rPr lang="en-CA" dirty="0" smtClean="0"/>
              <a:t>- Carrot checks deny or allow entry to his house</a:t>
            </a:r>
            <a:endParaRPr lang="en-CA" dirty="0" smtClean="0"/>
          </a:p>
          <a:p>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865745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907</TotalTime>
  <Words>286</Words>
  <Application>Microsoft Office PowerPoint</Application>
  <PresentationFormat>On-screen Show (4:3)</PresentationFormat>
  <Paragraphs>77</Paragraphs>
  <Slides>13</Slides>
  <Notes>1</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13</vt:i4>
      </vt:variant>
    </vt:vector>
  </HeadingPairs>
  <TitlesOfParts>
    <vt:vector size="18" baseType="lpstr">
      <vt:lpstr>Arial</vt:lpstr>
      <vt:lpstr>Calibri</vt:lpstr>
      <vt:lpstr>2_Custom Design</vt:lpstr>
      <vt:lpstr>Custom Design</vt:lpstr>
      <vt:lpstr>1_Custom Design</vt:lpstr>
      <vt:lpstr>Bob the Bunny</vt:lpstr>
      <vt:lpstr>Problem Statement</vt:lpstr>
      <vt:lpstr>Requirements</vt:lpstr>
      <vt:lpstr>Our Product</vt:lpstr>
      <vt:lpstr>Tools Used</vt:lpstr>
      <vt:lpstr>Management Process</vt:lpstr>
      <vt:lpstr>Satisfying Requirements</vt:lpstr>
      <vt:lpstr>Variables</vt:lpstr>
      <vt:lpstr>Conditional Statements</vt:lpstr>
      <vt:lpstr>Loops</vt:lpstr>
      <vt:lpstr>Inputting Commands</vt:lpstr>
      <vt:lpstr>Subroutines</vt:lpstr>
      <vt:lpstr>Demonstration</vt:lpstr>
    </vt:vector>
  </TitlesOfParts>
  <Company>Durham College + UOIT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Template 6</dc:title>
  <dc:creator>Jen Clarke</dc:creator>
  <cp:lastModifiedBy>Neil Seward</cp:lastModifiedBy>
  <cp:revision>91</cp:revision>
  <dcterms:created xsi:type="dcterms:W3CDTF">2012-06-26T12:49:42Z</dcterms:created>
  <dcterms:modified xsi:type="dcterms:W3CDTF">2016-01-30T07:34:05Z</dcterms:modified>
</cp:coreProperties>
</file>