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Love Boat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Bank Security</a:t>
            </a:r>
          </a:p>
          <a:p>
            <a:endParaRPr lang="en-US" dirty="0"/>
          </a:p>
          <a:p>
            <a:r>
              <a:rPr lang="en-US" dirty="0" smtClean="0"/>
              <a:t>Neil Seward, Patrick </a:t>
            </a:r>
            <a:r>
              <a:rPr lang="en-US" dirty="0" err="1" smtClean="0"/>
              <a:t>Smuk</a:t>
            </a:r>
            <a:r>
              <a:rPr lang="en-US" dirty="0" smtClean="0"/>
              <a:t>, Rob Cole, Kevin ho</a:t>
            </a:r>
          </a:p>
        </p:txBody>
      </p:sp>
      <p:pic>
        <p:nvPicPr>
          <p:cNvPr id="1026" name="Picture 2" descr="http://static.tvgcdn.net/rovi/showcards/feed/181/thumbs/30403181_1300x17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154362" cy="687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62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609600"/>
            <a:ext cx="10131425" cy="3649133"/>
          </a:xfrm>
        </p:spPr>
        <p:txBody>
          <a:bodyPr/>
          <a:lstStyle/>
          <a:p>
            <a:r>
              <a:rPr lang="en-US" dirty="0" smtClean="0"/>
              <a:t>The government wants to plan the designs for a new bank.</a:t>
            </a:r>
          </a:p>
          <a:p>
            <a:r>
              <a:rPr lang="en-US" dirty="0" smtClean="0"/>
              <a:t>They have provided blueprints of the floor layout, which includes all of the walls inside.</a:t>
            </a:r>
          </a:p>
          <a:p>
            <a:r>
              <a:rPr lang="en-US" dirty="0" smtClean="0"/>
              <a:t>The government wants to save the most amount of money for these measures, but at the same time provide the most amount of security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2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676846"/>
            <a:ext cx="10131425" cy="3649133"/>
          </a:xfrm>
        </p:spPr>
        <p:txBody>
          <a:bodyPr/>
          <a:lstStyle/>
          <a:p>
            <a:r>
              <a:rPr lang="en-US" dirty="0" smtClean="0"/>
              <a:t>Program uses 12x12 matrix as input from text file</a:t>
            </a:r>
          </a:p>
          <a:p>
            <a:r>
              <a:rPr lang="en-US" dirty="0" smtClean="0"/>
              <a:t>Program uses equipment security JSON file as equipment parameters</a:t>
            </a:r>
          </a:p>
          <a:p>
            <a:r>
              <a:rPr lang="en-US" dirty="0" smtClean="0"/>
              <a:t>Marks areas on the blueprint to place the </a:t>
            </a:r>
            <a:r>
              <a:rPr lang="en-US" dirty="0" smtClean="0"/>
              <a:t>equipment</a:t>
            </a:r>
          </a:p>
          <a:p>
            <a:r>
              <a:rPr lang="en-US" dirty="0" smtClean="0"/>
              <a:t>Assume range cannot go through walls</a:t>
            </a:r>
            <a:endParaRPr lang="en-US" dirty="0" smtClean="0"/>
          </a:p>
          <a:p>
            <a:r>
              <a:rPr lang="en-US" dirty="0" smtClean="0"/>
              <a:t>Marks range covered by the security equipment</a:t>
            </a:r>
          </a:p>
          <a:p>
            <a:r>
              <a:rPr lang="en-US" dirty="0" smtClean="0"/>
              <a:t>Marks overlap between two or more ranges of equipment</a:t>
            </a:r>
          </a:p>
          <a:p>
            <a:r>
              <a:rPr lang="en-US" dirty="0" smtClean="0"/>
              <a:t>All areas of the bank are covered by at least on piece of equipment</a:t>
            </a:r>
          </a:p>
          <a:p>
            <a:r>
              <a:rPr lang="en-US" dirty="0" smtClean="0"/>
              <a:t>Program creates a floor plan that maximizes coverage, while minimizes overall cost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74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35162"/>
            <a:ext cx="10131425" cy="3649133"/>
          </a:xfrm>
        </p:spPr>
        <p:txBody>
          <a:bodyPr/>
          <a:lstStyle/>
          <a:p>
            <a:r>
              <a:rPr lang="en-US" dirty="0" smtClean="0"/>
              <a:t>Our group decided to use a variation of Extreme Programming (XP). We had one main coder that coded the application while several other people in the group provided critique and guidance in the development effort.</a:t>
            </a:r>
          </a:p>
          <a:p>
            <a:r>
              <a:rPr lang="en-US" dirty="0" smtClean="0"/>
              <a:t>The division of effort allowed us to work on the presentation documents, the </a:t>
            </a:r>
            <a:r>
              <a:rPr lang="en-US" dirty="0" smtClean="0"/>
              <a:t>aesthetics, the algorithm, and </a:t>
            </a:r>
            <a:r>
              <a:rPr lang="en-US" dirty="0" smtClean="0"/>
              <a:t>the design documents all in parallel.</a:t>
            </a:r>
          </a:p>
          <a:p>
            <a:r>
              <a:rPr lang="en-US" dirty="0" smtClean="0"/>
              <a:t>XP also allowed us to constantly improve and evaluate prototypes as we coded.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05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26614"/>
            <a:ext cx="6805863" cy="3649133"/>
          </a:xfrm>
        </p:spPr>
        <p:txBody>
          <a:bodyPr/>
          <a:lstStyle/>
          <a:p>
            <a:r>
              <a:rPr lang="en-US" dirty="0" smtClean="0"/>
              <a:t>We decided to do a simple algorithm to minimize equipment cost, while providing maximum </a:t>
            </a:r>
            <a:r>
              <a:rPr lang="en-US" dirty="0" smtClean="0"/>
              <a:t>coverage and the highest score.</a:t>
            </a:r>
          </a:p>
          <a:p>
            <a:r>
              <a:rPr lang="en-US" dirty="0" smtClean="0"/>
              <a:t>Our algorithm evaluates which shape at each wall will give the lowest cost / score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379" y="311818"/>
            <a:ext cx="4200525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23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25562"/>
            <a:ext cx="7383379" cy="3649133"/>
          </a:xfrm>
        </p:spPr>
        <p:txBody>
          <a:bodyPr/>
          <a:lstStyle/>
          <a:p>
            <a:r>
              <a:rPr lang="en-US" dirty="0" smtClean="0"/>
              <a:t>We made our interface using the Love2D framework for the language </a:t>
            </a:r>
            <a:r>
              <a:rPr lang="en-US" dirty="0" err="1" smtClean="0"/>
              <a:t>Lua</a:t>
            </a:r>
            <a:endParaRPr lang="en-US" dirty="0" smtClean="0"/>
          </a:p>
          <a:p>
            <a:r>
              <a:rPr lang="en-US" dirty="0" smtClean="0"/>
              <a:t>Love2D is an open source video game framework</a:t>
            </a:r>
          </a:p>
          <a:p>
            <a:r>
              <a:rPr lang="en-US" dirty="0" smtClean="0"/>
              <a:t>All images were manually created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94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7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123</TotalTime>
  <Words>294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Love Boat</vt:lpstr>
      <vt:lpstr>Problem</vt:lpstr>
      <vt:lpstr>FUNCTIONAL REQUIREMENTS</vt:lpstr>
      <vt:lpstr>Approach</vt:lpstr>
      <vt:lpstr>Algorithm DESIGN</vt:lpstr>
      <vt:lpstr>Interface</vt:lpstr>
      <vt:lpstr>DEMO</vt:lpstr>
    </vt:vector>
  </TitlesOfParts>
  <Company>UOIT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Love Boat</dc:title>
  <dc:creator>Neil Seward</dc:creator>
  <cp:lastModifiedBy>Neil Seward</cp:lastModifiedBy>
  <cp:revision>12</cp:revision>
  <dcterms:created xsi:type="dcterms:W3CDTF">2015-11-28T20:19:12Z</dcterms:created>
  <dcterms:modified xsi:type="dcterms:W3CDTF">2015-11-28T22:24:13Z</dcterms:modified>
</cp:coreProperties>
</file>