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8" autoAdjust="0"/>
    <p:restoredTop sz="94660"/>
  </p:normalViewPr>
  <p:slideViewPr>
    <p:cSldViewPr snapToGrid="0">
      <p:cViewPr varScale="1">
        <p:scale>
          <a:sx n="77" d="100"/>
          <a:sy n="77" d="100"/>
        </p:scale>
        <p:origin x="-108" y="-12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61089F29-E307-4B61-98A7-D106C39A5070}" type="datetimeFigureOut">
              <a:rPr lang="es-MX" smtClean="0"/>
              <a:pPr/>
              <a:t>03/03/2015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1F8EEE7-7475-4A23-B7A2-440A814036D5}" type="slidenum">
              <a:rPr lang="es-MX" smtClean="0"/>
              <a:pPr/>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799693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1089F29-E307-4B61-98A7-D106C39A5070}" type="datetimeFigureOut">
              <a:rPr lang="es-MX" smtClean="0"/>
              <a:pPr/>
              <a:t>03/03/2015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1F8EEE7-7475-4A23-B7A2-440A814036D5}" type="slidenum">
              <a:rPr lang="es-MX" smtClean="0"/>
              <a:pPr/>
              <a:t>‹Nº›</a:t>
            </a:fld>
            <a:endParaRPr lang="es-MX"/>
          </a:p>
        </p:txBody>
      </p:sp>
    </p:spTree>
    <p:extLst>
      <p:ext uri="{BB962C8B-B14F-4D97-AF65-F5344CB8AC3E}">
        <p14:creationId xmlns="" xmlns:p14="http://schemas.microsoft.com/office/powerpoint/2010/main" val="892088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1089F29-E307-4B61-98A7-D106C39A5070}" type="datetimeFigureOut">
              <a:rPr lang="es-MX" smtClean="0"/>
              <a:pPr/>
              <a:t>03/03/2015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1F8EEE7-7475-4A23-B7A2-440A814036D5}" type="slidenum">
              <a:rPr lang="es-MX" smtClean="0"/>
              <a:pPr/>
              <a:t>‹Nº›</a:t>
            </a:fld>
            <a:endParaRPr lang="es-MX"/>
          </a:p>
        </p:txBody>
      </p:sp>
    </p:spTree>
    <p:extLst>
      <p:ext uri="{BB962C8B-B14F-4D97-AF65-F5344CB8AC3E}">
        <p14:creationId xmlns="" xmlns:p14="http://schemas.microsoft.com/office/powerpoint/2010/main" val="4105526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1089F29-E307-4B61-98A7-D106C39A5070}" type="datetimeFigureOut">
              <a:rPr lang="es-MX" smtClean="0"/>
              <a:pPr/>
              <a:t>03/03/2015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1F8EEE7-7475-4A23-B7A2-440A814036D5}" type="slidenum">
              <a:rPr lang="es-MX" smtClean="0"/>
              <a:pPr/>
              <a:t>‹Nº›</a:t>
            </a:fld>
            <a:endParaRPr lang="es-MX"/>
          </a:p>
        </p:txBody>
      </p:sp>
    </p:spTree>
    <p:extLst>
      <p:ext uri="{BB962C8B-B14F-4D97-AF65-F5344CB8AC3E}">
        <p14:creationId xmlns="" xmlns:p14="http://schemas.microsoft.com/office/powerpoint/2010/main" val="2873643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1089F29-E307-4B61-98A7-D106C39A5070}" type="datetimeFigureOut">
              <a:rPr lang="es-MX" smtClean="0"/>
              <a:pPr/>
              <a:t>03/03/2015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1F8EEE7-7475-4A23-B7A2-440A814036D5}" type="slidenum">
              <a:rPr lang="es-MX" smtClean="0"/>
              <a:pPr/>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879812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61089F29-E307-4B61-98A7-D106C39A5070}" type="datetimeFigureOut">
              <a:rPr lang="es-MX" smtClean="0"/>
              <a:pPr/>
              <a:t>03/03/2015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1F8EEE7-7475-4A23-B7A2-440A814036D5}" type="slidenum">
              <a:rPr lang="es-MX" smtClean="0"/>
              <a:pPr/>
              <a:t>‹Nº›</a:t>
            </a:fld>
            <a:endParaRPr lang="es-MX"/>
          </a:p>
        </p:txBody>
      </p:sp>
    </p:spTree>
    <p:extLst>
      <p:ext uri="{BB962C8B-B14F-4D97-AF65-F5344CB8AC3E}">
        <p14:creationId xmlns="" xmlns:p14="http://schemas.microsoft.com/office/powerpoint/2010/main" val="3941965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61089F29-E307-4B61-98A7-D106C39A5070}" type="datetimeFigureOut">
              <a:rPr lang="es-MX" smtClean="0"/>
              <a:pPr/>
              <a:t>03/03/2015</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41F8EEE7-7475-4A23-B7A2-440A814036D5}" type="slidenum">
              <a:rPr lang="es-MX" smtClean="0"/>
              <a:pPr/>
              <a:t>‹Nº›</a:t>
            </a:fld>
            <a:endParaRPr lang="es-MX"/>
          </a:p>
        </p:txBody>
      </p:sp>
    </p:spTree>
    <p:extLst>
      <p:ext uri="{BB962C8B-B14F-4D97-AF65-F5344CB8AC3E}">
        <p14:creationId xmlns="" xmlns:p14="http://schemas.microsoft.com/office/powerpoint/2010/main" val="31379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1089F29-E307-4B61-98A7-D106C39A5070}" type="datetimeFigureOut">
              <a:rPr lang="es-MX" smtClean="0"/>
              <a:pPr/>
              <a:t>03/03/2015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41F8EEE7-7475-4A23-B7A2-440A814036D5}" type="slidenum">
              <a:rPr lang="es-MX" smtClean="0"/>
              <a:pPr/>
              <a:t>‹Nº›</a:t>
            </a:fld>
            <a:endParaRPr lang="es-MX"/>
          </a:p>
        </p:txBody>
      </p:sp>
    </p:spTree>
    <p:extLst>
      <p:ext uri="{BB962C8B-B14F-4D97-AF65-F5344CB8AC3E}">
        <p14:creationId xmlns="" xmlns:p14="http://schemas.microsoft.com/office/powerpoint/2010/main" val="1545453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1089F29-E307-4B61-98A7-D106C39A5070}" type="datetimeFigureOut">
              <a:rPr lang="es-MX" smtClean="0"/>
              <a:pPr/>
              <a:t>03/03/2015</a:t>
            </a:fld>
            <a:endParaRPr lang="es-MX"/>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MX"/>
          </a:p>
        </p:txBody>
      </p:sp>
      <p:sp>
        <p:nvSpPr>
          <p:cNvPr id="9" name="Slide Number Placeholder 8"/>
          <p:cNvSpPr>
            <a:spLocks noGrp="1"/>
          </p:cNvSpPr>
          <p:nvPr>
            <p:ph type="sldNum" sz="quarter" idx="12"/>
          </p:nvPr>
        </p:nvSpPr>
        <p:spPr/>
        <p:txBody>
          <a:bodyPr/>
          <a:lstStyle/>
          <a:p>
            <a:fld id="{41F8EEE7-7475-4A23-B7A2-440A814036D5}" type="slidenum">
              <a:rPr lang="es-MX" smtClean="0"/>
              <a:pPr/>
              <a:t>‹Nº›</a:t>
            </a:fld>
            <a:endParaRPr lang="es-MX"/>
          </a:p>
        </p:txBody>
      </p:sp>
    </p:spTree>
    <p:extLst>
      <p:ext uri="{BB962C8B-B14F-4D97-AF65-F5344CB8AC3E}">
        <p14:creationId xmlns="" xmlns:p14="http://schemas.microsoft.com/office/powerpoint/2010/main" val="410701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1089F29-E307-4B61-98A7-D106C39A5070}" type="datetimeFigureOut">
              <a:rPr lang="es-MX" smtClean="0"/>
              <a:pPr/>
              <a:t>03/03/2015</a:t>
            </a:fld>
            <a:endParaRPr lang="es-MX"/>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MX"/>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1F8EEE7-7475-4A23-B7A2-440A814036D5}" type="slidenum">
              <a:rPr lang="es-MX" smtClean="0"/>
              <a:pPr/>
              <a:t>‹Nº›</a:t>
            </a:fld>
            <a:endParaRPr lang="es-MX"/>
          </a:p>
        </p:txBody>
      </p:sp>
    </p:spTree>
    <p:extLst>
      <p:ext uri="{BB962C8B-B14F-4D97-AF65-F5344CB8AC3E}">
        <p14:creationId xmlns="" xmlns:p14="http://schemas.microsoft.com/office/powerpoint/2010/main" val="558286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cstate="print"/>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1089F29-E307-4B61-98A7-D106C39A5070}" type="datetimeFigureOut">
              <a:rPr lang="es-MX" smtClean="0"/>
              <a:pPr/>
              <a:t>03/03/2015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1F8EEE7-7475-4A23-B7A2-440A814036D5}" type="slidenum">
              <a:rPr lang="es-MX" smtClean="0"/>
              <a:pPr/>
              <a:t>‹Nº›</a:t>
            </a:fld>
            <a:endParaRPr lang="es-MX"/>
          </a:p>
        </p:txBody>
      </p:sp>
    </p:spTree>
    <p:extLst>
      <p:ext uri="{BB962C8B-B14F-4D97-AF65-F5344CB8AC3E}">
        <p14:creationId xmlns="" xmlns:p14="http://schemas.microsoft.com/office/powerpoint/2010/main" val="3444718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1089F29-E307-4B61-98A7-D106C39A5070}" type="datetimeFigureOut">
              <a:rPr lang="es-MX" smtClean="0"/>
              <a:pPr/>
              <a:t>03/03/2015</a:t>
            </a:fld>
            <a:endParaRPr lang="es-MX"/>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MX"/>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1F8EEE7-7475-4A23-B7A2-440A814036D5}" type="slidenum">
              <a:rPr lang="es-MX" smtClean="0"/>
              <a:pPr/>
              <a:t>‹Nº›</a:t>
            </a:fld>
            <a:endParaRPr lang="es-MX"/>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441996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71500" y="1005840"/>
            <a:ext cx="11155680" cy="2148839"/>
          </a:xfrm>
        </p:spPr>
        <p:txBody>
          <a:bodyPr>
            <a:normAutofit fontScale="90000"/>
          </a:bodyPr>
          <a:lstStyle/>
          <a:p>
            <a:pPr algn="r"/>
            <a:r>
              <a:rPr lang="es-MX" dirty="0" smtClean="0"/>
              <a:t>PUNTOS POR CASOS DE USO(</a:t>
            </a:r>
            <a:r>
              <a:rPr lang="es-MX" b="1" dirty="0" smtClean="0"/>
              <a:t>UCP</a:t>
            </a:r>
            <a:r>
              <a:rPr lang="es-MX" dirty="0" smtClean="0"/>
              <a:t>)</a:t>
            </a:r>
            <a:endParaRPr lang="es-MX" dirty="0"/>
          </a:p>
        </p:txBody>
      </p:sp>
      <p:sp>
        <p:nvSpPr>
          <p:cNvPr id="3" name="Subtítulo 2"/>
          <p:cNvSpPr>
            <a:spLocks noGrp="1"/>
          </p:cNvSpPr>
          <p:nvPr>
            <p:ph type="subTitle" idx="1"/>
          </p:nvPr>
        </p:nvSpPr>
        <p:spPr>
          <a:xfrm>
            <a:off x="1524000" y="3337560"/>
            <a:ext cx="9144000" cy="1920240"/>
          </a:xfrm>
        </p:spPr>
        <p:txBody>
          <a:bodyPr>
            <a:noAutofit/>
          </a:bodyPr>
          <a:lstStyle/>
          <a:p>
            <a:pPr algn="r"/>
            <a:r>
              <a:rPr lang="es-MX" sz="3200" dirty="0" smtClean="0"/>
              <a:t>Facultad de Estadística e Informática </a:t>
            </a:r>
          </a:p>
          <a:p>
            <a:pPr algn="r"/>
            <a:r>
              <a:rPr lang="es-MX" sz="3200" dirty="0" smtClean="0"/>
              <a:t>Administración de Proyectos</a:t>
            </a:r>
          </a:p>
          <a:p>
            <a:pPr algn="r"/>
            <a:r>
              <a:rPr lang="es-MX" sz="3200" dirty="0" smtClean="0"/>
              <a:t>Equipo </a:t>
            </a:r>
            <a:r>
              <a:rPr lang="es-MX" sz="3200" b="1" dirty="0" smtClean="0"/>
              <a:t>#</a:t>
            </a:r>
            <a:r>
              <a:rPr lang="es-MX" sz="3200" dirty="0" smtClean="0"/>
              <a:t>4</a:t>
            </a:r>
            <a:endParaRPr lang="es-MX" sz="3200" dirty="0"/>
          </a:p>
        </p:txBody>
      </p:sp>
    </p:spTree>
    <p:extLst>
      <p:ext uri="{BB962C8B-B14F-4D97-AF65-F5344CB8AC3E}">
        <p14:creationId xmlns="" xmlns:p14="http://schemas.microsoft.com/office/powerpoint/2010/main" val="4114551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42900" y="274320"/>
            <a:ext cx="11010900" cy="5902643"/>
          </a:xfrm>
        </p:spPr>
        <p:txBody>
          <a:bodyPr/>
          <a:lstStyle/>
          <a:p>
            <a:r>
              <a:rPr lang="es-MX" dirty="0" smtClean="0"/>
              <a:t>Ejemplo:</a:t>
            </a:r>
          </a:p>
          <a:p>
            <a:pPr marL="0" indent="0">
              <a:buNone/>
            </a:pPr>
            <a:endParaRPr lang="es-MX" dirty="0"/>
          </a:p>
        </p:txBody>
      </p:sp>
      <p:graphicFrame>
        <p:nvGraphicFramePr>
          <p:cNvPr id="4" name="Tabla 3"/>
          <p:cNvGraphicFramePr>
            <a:graphicFrameLocks noGrp="1"/>
          </p:cNvGraphicFramePr>
          <p:nvPr>
            <p:extLst>
              <p:ext uri="{D42A27DB-BD31-4B8C-83A1-F6EECF244321}">
                <p14:modId xmlns="" xmlns:p14="http://schemas.microsoft.com/office/powerpoint/2010/main" val="3952159172"/>
              </p:ext>
            </p:extLst>
          </p:nvPr>
        </p:nvGraphicFramePr>
        <p:xfrm>
          <a:off x="2557780" y="715963"/>
          <a:ext cx="8127999" cy="5461000"/>
        </p:xfrm>
        <a:graphic>
          <a:graphicData uri="http://schemas.openxmlformats.org/drawingml/2006/table">
            <a:tbl>
              <a:tblPr firstRow="1" bandRow="1">
                <a:tableStyleId>{5C22544A-7EE6-4342-B048-85BDC9FD1C3A}</a:tableStyleId>
              </a:tblPr>
              <a:tblGrid>
                <a:gridCol w="1899920"/>
                <a:gridCol w="4754880"/>
                <a:gridCol w="1473199"/>
              </a:tblGrid>
              <a:tr h="370840">
                <a:tc>
                  <a:txBody>
                    <a:bodyPr/>
                    <a:lstStyle>
                      <a:lvl1pPr algn="just" eaLnBrk="0" hangingPunct="0">
                        <a:spcBef>
                          <a:spcPct val="20000"/>
                        </a:spcBef>
                        <a:defRPr sz="2800">
                          <a:solidFill>
                            <a:schemeClr val="tx1"/>
                          </a:solidFill>
                          <a:latin typeface="Arial" panose="020B0604020202020204" pitchFamily="34" charset="0"/>
                        </a:defRPr>
                      </a:lvl1pPr>
                      <a:lvl2pPr marL="742950" indent="-285750" algn="just" eaLnBrk="0" hangingPunct="0">
                        <a:spcBef>
                          <a:spcPct val="20000"/>
                        </a:spcBef>
                        <a:defRPr sz="2400">
                          <a:solidFill>
                            <a:schemeClr val="tx1"/>
                          </a:solidFill>
                          <a:latin typeface="Arial" panose="020B0604020202020204" pitchFamily="34" charset="0"/>
                        </a:defRPr>
                      </a:lvl2pPr>
                      <a:lvl3pPr marL="1143000" indent="-228600" algn="just" eaLnBrk="0" hangingPunct="0">
                        <a:spcBef>
                          <a:spcPct val="20000"/>
                        </a:spcBef>
                        <a:defRPr sz="2000">
                          <a:solidFill>
                            <a:schemeClr val="tx1"/>
                          </a:solidFill>
                          <a:latin typeface="Arial" panose="020B0604020202020204" pitchFamily="34" charset="0"/>
                        </a:defRPr>
                      </a:lvl3pPr>
                      <a:lvl4pPr marL="1600200" indent="-228600" algn="just" eaLnBrk="0" hangingPunct="0">
                        <a:spcBef>
                          <a:spcPct val="20000"/>
                        </a:spcBef>
                        <a:defRPr>
                          <a:solidFill>
                            <a:schemeClr val="tx1"/>
                          </a:solidFill>
                          <a:latin typeface="Arial" panose="020B0604020202020204" pitchFamily="34" charset="0"/>
                        </a:defRPr>
                      </a:lvl4pPr>
                      <a:lvl5pPr marL="2057400" indent="-228600" algn="just" eaLnBrk="0" hangingPunct="0">
                        <a:spcBef>
                          <a:spcPct val="20000"/>
                        </a:spcBef>
                        <a:defRPr>
                          <a:solidFill>
                            <a:schemeClr val="tx1"/>
                          </a:solidFill>
                          <a:latin typeface="Arial" panose="020B0604020202020204" pitchFamily="34" charset="0"/>
                        </a:defRPr>
                      </a:lvl5pPr>
                      <a:lvl6pPr marL="2514600" indent="-228600" algn="just" eaLnBrk="0" fontAlgn="base" hangingPunct="0">
                        <a:spcBef>
                          <a:spcPct val="20000"/>
                        </a:spcBef>
                        <a:spcAft>
                          <a:spcPct val="0"/>
                        </a:spcAft>
                        <a:defRPr>
                          <a:solidFill>
                            <a:schemeClr val="tx1"/>
                          </a:solidFill>
                          <a:latin typeface="Arial" panose="020B0604020202020204" pitchFamily="34" charset="0"/>
                        </a:defRPr>
                      </a:lvl6pPr>
                      <a:lvl7pPr marL="2971800" indent="-228600" algn="just" eaLnBrk="0" fontAlgn="base" hangingPunct="0">
                        <a:spcBef>
                          <a:spcPct val="20000"/>
                        </a:spcBef>
                        <a:spcAft>
                          <a:spcPct val="0"/>
                        </a:spcAft>
                        <a:defRPr>
                          <a:solidFill>
                            <a:schemeClr val="tx1"/>
                          </a:solidFill>
                          <a:latin typeface="Arial" panose="020B0604020202020204" pitchFamily="34" charset="0"/>
                        </a:defRPr>
                      </a:lvl7pPr>
                      <a:lvl8pPr marL="3429000" indent="-228600" algn="just" eaLnBrk="0" fontAlgn="base" hangingPunct="0">
                        <a:spcBef>
                          <a:spcPct val="20000"/>
                        </a:spcBef>
                        <a:spcAft>
                          <a:spcPct val="0"/>
                        </a:spcAft>
                        <a:defRPr>
                          <a:solidFill>
                            <a:schemeClr val="tx1"/>
                          </a:solidFill>
                          <a:latin typeface="Arial" panose="020B0604020202020204" pitchFamily="34" charset="0"/>
                        </a:defRPr>
                      </a:lvl8pPr>
                      <a:lvl9pPr marL="3886200" indent="-228600" algn="just"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altLang="es-MX" sz="1800" b="1" i="0" u="none" strike="noStrike" cap="none" normalizeH="0" baseline="0" dirty="0" smtClean="0">
                          <a:ln>
                            <a:noFill/>
                          </a:ln>
                          <a:solidFill>
                            <a:schemeClr val="tx1"/>
                          </a:solidFill>
                          <a:effectLst/>
                          <a:latin typeface="Arial" panose="020B0604020202020204" pitchFamily="34" charset="0"/>
                        </a:rPr>
                        <a:t>Factor técnico</a:t>
                      </a:r>
                    </a:p>
                  </a:txBody>
                  <a:tcPr horzOverflow="overflow"/>
                </a:tc>
                <a:tc>
                  <a:txBody>
                    <a:bodyPr/>
                    <a:lstStyle>
                      <a:lvl1pPr algn="just" eaLnBrk="0" hangingPunct="0">
                        <a:spcBef>
                          <a:spcPct val="20000"/>
                        </a:spcBef>
                        <a:defRPr sz="2800">
                          <a:solidFill>
                            <a:schemeClr val="tx1"/>
                          </a:solidFill>
                          <a:latin typeface="Arial" panose="020B0604020202020204" pitchFamily="34" charset="0"/>
                        </a:defRPr>
                      </a:lvl1pPr>
                      <a:lvl2pPr marL="742950" indent="-285750" algn="just" eaLnBrk="0" hangingPunct="0">
                        <a:spcBef>
                          <a:spcPct val="20000"/>
                        </a:spcBef>
                        <a:defRPr sz="2400">
                          <a:solidFill>
                            <a:schemeClr val="tx1"/>
                          </a:solidFill>
                          <a:latin typeface="Arial" panose="020B0604020202020204" pitchFamily="34" charset="0"/>
                        </a:defRPr>
                      </a:lvl2pPr>
                      <a:lvl3pPr marL="1143000" indent="-228600" algn="just" eaLnBrk="0" hangingPunct="0">
                        <a:spcBef>
                          <a:spcPct val="20000"/>
                        </a:spcBef>
                        <a:defRPr sz="2000">
                          <a:solidFill>
                            <a:schemeClr val="tx1"/>
                          </a:solidFill>
                          <a:latin typeface="Arial" panose="020B0604020202020204" pitchFamily="34" charset="0"/>
                        </a:defRPr>
                      </a:lvl3pPr>
                      <a:lvl4pPr marL="1600200" indent="-228600" algn="just" eaLnBrk="0" hangingPunct="0">
                        <a:spcBef>
                          <a:spcPct val="20000"/>
                        </a:spcBef>
                        <a:defRPr>
                          <a:solidFill>
                            <a:schemeClr val="tx1"/>
                          </a:solidFill>
                          <a:latin typeface="Arial" panose="020B0604020202020204" pitchFamily="34" charset="0"/>
                        </a:defRPr>
                      </a:lvl4pPr>
                      <a:lvl5pPr marL="2057400" indent="-228600" algn="just" eaLnBrk="0" hangingPunct="0">
                        <a:spcBef>
                          <a:spcPct val="20000"/>
                        </a:spcBef>
                        <a:defRPr>
                          <a:solidFill>
                            <a:schemeClr val="tx1"/>
                          </a:solidFill>
                          <a:latin typeface="Arial" panose="020B0604020202020204" pitchFamily="34" charset="0"/>
                        </a:defRPr>
                      </a:lvl5pPr>
                      <a:lvl6pPr marL="2514600" indent="-228600" algn="just" eaLnBrk="0" fontAlgn="base" hangingPunct="0">
                        <a:spcBef>
                          <a:spcPct val="20000"/>
                        </a:spcBef>
                        <a:spcAft>
                          <a:spcPct val="0"/>
                        </a:spcAft>
                        <a:defRPr>
                          <a:solidFill>
                            <a:schemeClr val="tx1"/>
                          </a:solidFill>
                          <a:latin typeface="Arial" panose="020B0604020202020204" pitchFamily="34" charset="0"/>
                        </a:defRPr>
                      </a:lvl6pPr>
                      <a:lvl7pPr marL="2971800" indent="-228600" algn="just" eaLnBrk="0" fontAlgn="base" hangingPunct="0">
                        <a:spcBef>
                          <a:spcPct val="20000"/>
                        </a:spcBef>
                        <a:spcAft>
                          <a:spcPct val="0"/>
                        </a:spcAft>
                        <a:defRPr>
                          <a:solidFill>
                            <a:schemeClr val="tx1"/>
                          </a:solidFill>
                          <a:latin typeface="Arial" panose="020B0604020202020204" pitchFamily="34" charset="0"/>
                        </a:defRPr>
                      </a:lvl7pPr>
                      <a:lvl8pPr marL="3429000" indent="-228600" algn="just" eaLnBrk="0" fontAlgn="base" hangingPunct="0">
                        <a:spcBef>
                          <a:spcPct val="20000"/>
                        </a:spcBef>
                        <a:spcAft>
                          <a:spcPct val="0"/>
                        </a:spcAft>
                        <a:defRPr>
                          <a:solidFill>
                            <a:schemeClr val="tx1"/>
                          </a:solidFill>
                          <a:latin typeface="Arial" panose="020B0604020202020204" pitchFamily="34" charset="0"/>
                        </a:defRPr>
                      </a:lvl8pPr>
                      <a:lvl9pPr marL="3886200" indent="-228600" algn="just"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MX" altLang="es-MX" sz="1800" b="1" i="0" u="none" strike="noStrike" cap="none" normalizeH="0" baseline="0" dirty="0" smtClean="0">
                          <a:ln>
                            <a:noFill/>
                          </a:ln>
                          <a:solidFill>
                            <a:schemeClr val="tx1"/>
                          </a:solidFill>
                          <a:effectLst/>
                          <a:latin typeface="Arial" panose="020B0604020202020204" pitchFamily="34" charset="0"/>
                        </a:rPr>
                        <a:t>Descripción</a:t>
                      </a:r>
                    </a:p>
                  </a:txBody>
                  <a:tcPr horzOverflow="overflow"/>
                </a:tc>
                <a:tc>
                  <a:txBody>
                    <a:bodyPr/>
                    <a:lstStyle>
                      <a:lvl1pPr algn="just" eaLnBrk="0" hangingPunct="0">
                        <a:spcBef>
                          <a:spcPct val="20000"/>
                        </a:spcBef>
                        <a:defRPr sz="2800">
                          <a:solidFill>
                            <a:schemeClr val="tx1"/>
                          </a:solidFill>
                          <a:latin typeface="Arial" panose="020B0604020202020204" pitchFamily="34" charset="0"/>
                        </a:defRPr>
                      </a:lvl1pPr>
                      <a:lvl2pPr marL="742950" indent="-285750" algn="just" eaLnBrk="0" hangingPunct="0">
                        <a:spcBef>
                          <a:spcPct val="20000"/>
                        </a:spcBef>
                        <a:defRPr sz="2400">
                          <a:solidFill>
                            <a:schemeClr val="tx1"/>
                          </a:solidFill>
                          <a:latin typeface="Arial" panose="020B0604020202020204" pitchFamily="34" charset="0"/>
                        </a:defRPr>
                      </a:lvl2pPr>
                      <a:lvl3pPr marL="1143000" indent="-228600" algn="just" eaLnBrk="0" hangingPunct="0">
                        <a:spcBef>
                          <a:spcPct val="20000"/>
                        </a:spcBef>
                        <a:defRPr sz="2000">
                          <a:solidFill>
                            <a:schemeClr val="tx1"/>
                          </a:solidFill>
                          <a:latin typeface="Arial" panose="020B0604020202020204" pitchFamily="34" charset="0"/>
                        </a:defRPr>
                      </a:lvl3pPr>
                      <a:lvl4pPr marL="1600200" indent="-228600" algn="just" eaLnBrk="0" hangingPunct="0">
                        <a:spcBef>
                          <a:spcPct val="20000"/>
                        </a:spcBef>
                        <a:defRPr>
                          <a:solidFill>
                            <a:schemeClr val="tx1"/>
                          </a:solidFill>
                          <a:latin typeface="Arial" panose="020B0604020202020204" pitchFamily="34" charset="0"/>
                        </a:defRPr>
                      </a:lvl4pPr>
                      <a:lvl5pPr marL="2057400" indent="-228600" algn="just" eaLnBrk="0" hangingPunct="0">
                        <a:spcBef>
                          <a:spcPct val="20000"/>
                        </a:spcBef>
                        <a:defRPr>
                          <a:solidFill>
                            <a:schemeClr val="tx1"/>
                          </a:solidFill>
                          <a:latin typeface="Arial" panose="020B0604020202020204" pitchFamily="34" charset="0"/>
                        </a:defRPr>
                      </a:lvl5pPr>
                      <a:lvl6pPr marL="2514600" indent="-228600" algn="just" eaLnBrk="0" fontAlgn="base" hangingPunct="0">
                        <a:spcBef>
                          <a:spcPct val="20000"/>
                        </a:spcBef>
                        <a:spcAft>
                          <a:spcPct val="0"/>
                        </a:spcAft>
                        <a:defRPr>
                          <a:solidFill>
                            <a:schemeClr val="tx1"/>
                          </a:solidFill>
                          <a:latin typeface="Arial" panose="020B0604020202020204" pitchFamily="34" charset="0"/>
                        </a:defRPr>
                      </a:lvl6pPr>
                      <a:lvl7pPr marL="2971800" indent="-228600" algn="just" eaLnBrk="0" fontAlgn="base" hangingPunct="0">
                        <a:spcBef>
                          <a:spcPct val="20000"/>
                        </a:spcBef>
                        <a:spcAft>
                          <a:spcPct val="0"/>
                        </a:spcAft>
                        <a:defRPr>
                          <a:solidFill>
                            <a:schemeClr val="tx1"/>
                          </a:solidFill>
                          <a:latin typeface="Arial" panose="020B0604020202020204" pitchFamily="34" charset="0"/>
                        </a:defRPr>
                      </a:lvl7pPr>
                      <a:lvl8pPr marL="3429000" indent="-228600" algn="just" eaLnBrk="0" fontAlgn="base" hangingPunct="0">
                        <a:spcBef>
                          <a:spcPct val="20000"/>
                        </a:spcBef>
                        <a:spcAft>
                          <a:spcPct val="0"/>
                        </a:spcAft>
                        <a:defRPr>
                          <a:solidFill>
                            <a:schemeClr val="tx1"/>
                          </a:solidFill>
                          <a:latin typeface="Arial" panose="020B0604020202020204" pitchFamily="34" charset="0"/>
                        </a:defRPr>
                      </a:lvl8pPr>
                      <a:lvl9pPr marL="3886200" indent="-228600" algn="just"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altLang="es-MX" sz="1800" b="1" i="0" u="none" strike="noStrike" cap="none" normalizeH="0" baseline="0" dirty="0" smtClean="0">
                          <a:ln>
                            <a:noFill/>
                          </a:ln>
                          <a:solidFill>
                            <a:schemeClr val="tx1"/>
                          </a:solidFill>
                          <a:effectLst/>
                          <a:latin typeface="Arial" panose="020B0604020202020204" pitchFamily="34" charset="0"/>
                        </a:rPr>
                        <a:t>Peso dado</a:t>
                      </a:r>
                    </a:p>
                  </a:txBody>
                  <a:tcPr horzOverflow="overflow"/>
                </a:tc>
              </a:tr>
              <a:tr h="370840">
                <a:tc>
                  <a:txBody>
                    <a:bodyPr/>
                    <a:lstStyle>
                      <a:lvl1pPr algn="just" eaLnBrk="0" hangingPunct="0">
                        <a:spcBef>
                          <a:spcPct val="20000"/>
                        </a:spcBef>
                        <a:defRPr sz="2800">
                          <a:solidFill>
                            <a:schemeClr val="tx1"/>
                          </a:solidFill>
                          <a:latin typeface="Arial" panose="020B0604020202020204" pitchFamily="34" charset="0"/>
                        </a:defRPr>
                      </a:lvl1pPr>
                      <a:lvl2pPr marL="742950" indent="-285750" algn="just" eaLnBrk="0" hangingPunct="0">
                        <a:spcBef>
                          <a:spcPct val="20000"/>
                        </a:spcBef>
                        <a:defRPr sz="2400">
                          <a:solidFill>
                            <a:schemeClr val="tx1"/>
                          </a:solidFill>
                          <a:latin typeface="Arial" panose="020B0604020202020204" pitchFamily="34" charset="0"/>
                        </a:defRPr>
                      </a:lvl2pPr>
                      <a:lvl3pPr marL="1143000" indent="-228600" algn="just" eaLnBrk="0" hangingPunct="0">
                        <a:spcBef>
                          <a:spcPct val="20000"/>
                        </a:spcBef>
                        <a:defRPr sz="2000">
                          <a:solidFill>
                            <a:schemeClr val="tx1"/>
                          </a:solidFill>
                          <a:latin typeface="Arial" panose="020B0604020202020204" pitchFamily="34" charset="0"/>
                        </a:defRPr>
                      </a:lvl3pPr>
                      <a:lvl4pPr marL="1600200" indent="-228600" algn="just" eaLnBrk="0" hangingPunct="0">
                        <a:spcBef>
                          <a:spcPct val="20000"/>
                        </a:spcBef>
                        <a:defRPr>
                          <a:solidFill>
                            <a:schemeClr val="tx1"/>
                          </a:solidFill>
                          <a:latin typeface="Arial" panose="020B0604020202020204" pitchFamily="34" charset="0"/>
                        </a:defRPr>
                      </a:lvl4pPr>
                      <a:lvl5pPr marL="2057400" indent="-228600" algn="just" eaLnBrk="0" hangingPunct="0">
                        <a:spcBef>
                          <a:spcPct val="20000"/>
                        </a:spcBef>
                        <a:defRPr>
                          <a:solidFill>
                            <a:schemeClr val="tx1"/>
                          </a:solidFill>
                          <a:latin typeface="Arial" panose="020B0604020202020204" pitchFamily="34" charset="0"/>
                        </a:defRPr>
                      </a:lvl5pPr>
                      <a:lvl6pPr marL="2514600" indent="-228600" algn="just" eaLnBrk="0" fontAlgn="base" hangingPunct="0">
                        <a:spcBef>
                          <a:spcPct val="20000"/>
                        </a:spcBef>
                        <a:spcAft>
                          <a:spcPct val="0"/>
                        </a:spcAft>
                        <a:defRPr>
                          <a:solidFill>
                            <a:schemeClr val="tx1"/>
                          </a:solidFill>
                          <a:latin typeface="Arial" panose="020B0604020202020204" pitchFamily="34" charset="0"/>
                        </a:defRPr>
                      </a:lvl6pPr>
                      <a:lvl7pPr marL="2971800" indent="-228600" algn="just" eaLnBrk="0" fontAlgn="base" hangingPunct="0">
                        <a:spcBef>
                          <a:spcPct val="20000"/>
                        </a:spcBef>
                        <a:spcAft>
                          <a:spcPct val="0"/>
                        </a:spcAft>
                        <a:defRPr>
                          <a:solidFill>
                            <a:schemeClr val="tx1"/>
                          </a:solidFill>
                          <a:latin typeface="Arial" panose="020B0604020202020204" pitchFamily="34" charset="0"/>
                        </a:defRPr>
                      </a:lvl7pPr>
                      <a:lvl8pPr marL="3429000" indent="-228600" algn="just" eaLnBrk="0" fontAlgn="base" hangingPunct="0">
                        <a:spcBef>
                          <a:spcPct val="20000"/>
                        </a:spcBef>
                        <a:spcAft>
                          <a:spcPct val="0"/>
                        </a:spcAft>
                        <a:defRPr>
                          <a:solidFill>
                            <a:schemeClr val="tx1"/>
                          </a:solidFill>
                          <a:latin typeface="Arial" panose="020B0604020202020204" pitchFamily="34" charset="0"/>
                        </a:defRPr>
                      </a:lvl8pPr>
                      <a:lvl9pPr marL="3886200" indent="-228600" algn="just"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altLang="es-MX" sz="1800" b="0" i="0" u="none" strike="noStrike" cap="none" normalizeH="0" baseline="0" smtClean="0">
                          <a:ln>
                            <a:noFill/>
                          </a:ln>
                          <a:solidFill>
                            <a:srgbClr val="000000"/>
                          </a:solidFill>
                          <a:effectLst/>
                          <a:latin typeface="Arial" panose="020B0604020202020204" pitchFamily="34" charset="0"/>
                        </a:rPr>
                        <a:t>T1</a:t>
                      </a:r>
                    </a:p>
                  </a:txBody>
                  <a:tcPr horzOverflow="overflow"/>
                </a:tc>
                <a:tc>
                  <a:txBody>
                    <a:bodyPr/>
                    <a:lstStyle>
                      <a:lvl1pPr algn="just" eaLnBrk="0" hangingPunct="0">
                        <a:spcBef>
                          <a:spcPct val="20000"/>
                        </a:spcBef>
                        <a:defRPr sz="2800">
                          <a:solidFill>
                            <a:schemeClr val="tx1"/>
                          </a:solidFill>
                          <a:latin typeface="Arial" panose="020B0604020202020204" pitchFamily="34" charset="0"/>
                        </a:defRPr>
                      </a:lvl1pPr>
                      <a:lvl2pPr marL="742950" indent="-285750" algn="just" eaLnBrk="0" hangingPunct="0">
                        <a:spcBef>
                          <a:spcPct val="20000"/>
                        </a:spcBef>
                        <a:defRPr sz="2400">
                          <a:solidFill>
                            <a:schemeClr val="tx1"/>
                          </a:solidFill>
                          <a:latin typeface="Arial" panose="020B0604020202020204" pitchFamily="34" charset="0"/>
                        </a:defRPr>
                      </a:lvl2pPr>
                      <a:lvl3pPr marL="1143000" indent="-228600" algn="just" eaLnBrk="0" hangingPunct="0">
                        <a:spcBef>
                          <a:spcPct val="20000"/>
                        </a:spcBef>
                        <a:defRPr sz="2000">
                          <a:solidFill>
                            <a:schemeClr val="tx1"/>
                          </a:solidFill>
                          <a:latin typeface="Arial" panose="020B0604020202020204" pitchFamily="34" charset="0"/>
                        </a:defRPr>
                      </a:lvl3pPr>
                      <a:lvl4pPr marL="1600200" indent="-228600" algn="just" eaLnBrk="0" hangingPunct="0">
                        <a:spcBef>
                          <a:spcPct val="20000"/>
                        </a:spcBef>
                        <a:defRPr>
                          <a:solidFill>
                            <a:schemeClr val="tx1"/>
                          </a:solidFill>
                          <a:latin typeface="Arial" panose="020B0604020202020204" pitchFamily="34" charset="0"/>
                        </a:defRPr>
                      </a:lvl4pPr>
                      <a:lvl5pPr marL="2057400" indent="-228600" algn="just" eaLnBrk="0" hangingPunct="0">
                        <a:spcBef>
                          <a:spcPct val="20000"/>
                        </a:spcBef>
                        <a:defRPr>
                          <a:solidFill>
                            <a:schemeClr val="tx1"/>
                          </a:solidFill>
                          <a:latin typeface="Arial" panose="020B0604020202020204" pitchFamily="34" charset="0"/>
                        </a:defRPr>
                      </a:lvl5pPr>
                      <a:lvl6pPr marL="2514600" indent="-228600" algn="just" eaLnBrk="0" fontAlgn="base" hangingPunct="0">
                        <a:spcBef>
                          <a:spcPct val="20000"/>
                        </a:spcBef>
                        <a:spcAft>
                          <a:spcPct val="0"/>
                        </a:spcAft>
                        <a:defRPr>
                          <a:solidFill>
                            <a:schemeClr val="tx1"/>
                          </a:solidFill>
                          <a:latin typeface="Arial" panose="020B0604020202020204" pitchFamily="34" charset="0"/>
                        </a:defRPr>
                      </a:lvl6pPr>
                      <a:lvl7pPr marL="2971800" indent="-228600" algn="just" eaLnBrk="0" fontAlgn="base" hangingPunct="0">
                        <a:spcBef>
                          <a:spcPct val="20000"/>
                        </a:spcBef>
                        <a:spcAft>
                          <a:spcPct val="0"/>
                        </a:spcAft>
                        <a:defRPr>
                          <a:solidFill>
                            <a:schemeClr val="tx1"/>
                          </a:solidFill>
                          <a:latin typeface="Arial" panose="020B0604020202020204" pitchFamily="34" charset="0"/>
                        </a:defRPr>
                      </a:lvl7pPr>
                      <a:lvl8pPr marL="3429000" indent="-228600" algn="just" eaLnBrk="0" fontAlgn="base" hangingPunct="0">
                        <a:spcBef>
                          <a:spcPct val="20000"/>
                        </a:spcBef>
                        <a:spcAft>
                          <a:spcPct val="0"/>
                        </a:spcAft>
                        <a:defRPr>
                          <a:solidFill>
                            <a:schemeClr val="tx1"/>
                          </a:solidFill>
                          <a:latin typeface="Arial" panose="020B0604020202020204" pitchFamily="34" charset="0"/>
                        </a:defRPr>
                      </a:lvl8pPr>
                      <a:lvl9pPr marL="3886200" indent="-228600" algn="just"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MX" altLang="es-MX" sz="1800" b="0" i="0" u="none" strike="noStrike" cap="none" normalizeH="0" baseline="0" smtClean="0">
                          <a:ln>
                            <a:noFill/>
                          </a:ln>
                          <a:solidFill>
                            <a:srgbClr val="000000"/>
                          </a:solidFill>
                          <a:effectLst/>
                          <a:latin typeface="Arial" panose="020B0604020202020204" pitchFamily="34" charset="0"/>
                        </a:rPr>
                        <a:t>Sistema distribuido</a:t>
                      </a:r>
                    </a:p>
                  </a:txBody>
                  <a:tcPr horzOverflow="overflow"/>
                </a:tc>
                <a:tc>
                  <a:txBody>
                    <a:bodyPr/>
                    <a:lstStyle>
                      <a:lvl1pPr algn="just" eaLnBrk="0" hangingPunct="0">
                        <a:spcBef>
                          <a:spcPct val="20000"/>
                        </a:spcBef>
                        <a:defRPr sz="2800">
                          <a:solidFill>
                            <a:schemeClr val="tx1"/>
                          </a:solidFill>
                          <a:latin typeface="Arial" panose="020B0604020202020204" pitchFamily="34" charset="0"/>
                        </a:defRPr>
                      </a:lvl1pPr>
                      <a:lvl2pPr marL="742950" indent="-285750" algn="just" eaLnBrk="0" hangingPunct="0">
                        <a:spcBef>
                          <a:spcPct val="20000"/>
                        </a:spcBef>
                        <a:defRPr sz="2400">
                          <a:solidFill>
                            <a:schemeClr val="tx1"/>
                          </a:solidFill>
                          <a:latin typeface="Arial" panose="020B0604020202020204" pitchFamily="34" charset="0"/>
                        </a:defRPr>
                      </a:lvl2pPr>
                      <a:lvl3pPr marL="1143000" indent="-228600" algn="just" eaLnBrk="0" hangingPunct="0">
                        <a:spcBef>
                          <a:spcPct val="20000"/>
                        </a:spcBef>
                        <a:defRPr sz="2000">
                          <a:solidFill>
                            <a:schemeClr val="tx1"/>
                          </a:solidFill>
                          <a:latin typeface="Arial" panose="020B0604020202020204" pitchFamily="34" charset="0"/>
                        </a:defRPr>
                      </a:lvl3pPr>
                      <a:lvl4pPr marL="1600200" indent="-228600" algn="just" eaLnBrk="0" hangingPunct="0">
                        <a:spcBef>
                          <a:spcPct val="20000"/>
                        </a:spcBef>
                        <a:defRPr>
                          <a:solidFill>
                            <a:schemeClr val="tx1"/>
                          </a:solidFill>
                          <a:latin typeface="Arial" panose="020B0604020202020204" pitchFamily="34" charset="0"/>
                        </a:defRPr>
                      </a:lvl4pPr>
                      <a:lvl5pPr marL="2057400" indent="-228600" algn="just" eaLnBrk="0" hangingPunct="0">
                        <a:spcBef>
                          <a:spcPct val="20000"/>
                        </a:spcBef>
                        <a:defRPr>
                          <a:solidFill>
                            <a:schemeClr val="tx1"/>
                          </a:solidFill>
                          <a:latin typeface="Arial" panose="020B0604020202020204" pitchFamily="34" charset="0"/>
                        </a:defRPr>
                      </a:lvl5pPr>
                      <a:lvl6pPr marL="2514600" indent="-228600" algn="just" eaLnBrk="0" fontAlgn="base" hangingPunct="0">
                        <a:spcBef>
                          <a:spcPct val="20000"/>
                        </a:spcBef>
                        <a:spcAft>
                          <a:spcPct val="0"/>
                        </a:spcAft>
                        <a:defRPr>
                          <a:solidFill>
                            <a:schemeClr val="tx1"/>
                          </a:solidFill>
                          <a:latin typeface="Arial" panose="020B0604020202020204" pitchFamily="34" charset="0"/>
                        </a:defRPr>
                      </a:lvl6pPr>
                      <a:lvl7pPr marL="2971800" indent="-228600" algn="just" eaLnBrk="0" fontAlgn="base" hangingPunct="0">
                        <a:spcBef>
                          <a:spcPct val="20000"/>
                        </a:spcBef>
                        <a:spcAft>
                          <a:spcPct val="0"/>
                        </a:spcAft>
                        <a:defRPr>
                          <a:solidFill>
                            <a:schemeClr val="tx1"/>
                          </a:solidFill>
                          <a:latin typeface="Arial" panose="020B0604020202020204" pitchFamily="34" charset="0"/>
                        </a:defRPr>
                      </a:lvl7pPr>
                      <a:lvl8pPr marL="3429000" indent="-228600" algn="just" eaLnBrk="0" fontAlgn="base" hangingPunct="0">
                        <a:spcBef>
                          <a:spcPct val="20000"/>
                        </a:spcBef>
                        <a:spcAft>
                          <a:spcPct val="0"/>
                        </a:spcAft>
                        <a:defRPr>
                          <a:solidFill>
                            <a:schemeClr val="tx1"/>
                          </a:solidFill>
                          <a:latin typeface="Arial" panose="020B0604020202020204" pitchFamily="34" charset="0"/>
                        </a:defRPr>
                      </a:lvl8pPr>
                      <a:lvl9pPr marL="3886200" indent="-228600" algn="just"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altLang="es-MX" sz="1800" b="0" i="0" u="none" strike="noStrike" cap="none" normalizeH="0" baseline="0" dirty="0" smtClean="0">
                          <a:ln>
                            <a:noFill/>
                          </a:ln>
                          <a:solidFill>
                            <a:srgbClr val="000000"/>
                          </a:solidFill>
                          <a:effectLst/>
                          <a:latin typeface="Arial" panose="020B0604020202020204" pitchFamily="34" charset="0"/>
                        </a:rPr>
                        <a:t>2</a:t>
                      </a:r>
                    </a:p>
                  </a:txBody>
                  <a:tcPr horzOverflow="overflow"/>
                </a:tc>
              </a:tr>
              <a:tr h="370840">
                <a:tc>
                  <a:txBody>
                    <a:bodyPr/>
                    <a:lstStyle>
                      <a:lvl1pPr algn="just" eaLnBrk="0" hangingPunct="0">
                        <a:spcBef>
                          <a:spcPct val="20000"/>
                        </a:spcBef>
                        <a:defRPr sz="2800">
                          <a:solidFill>
                            <a:schemeClr val="tx1"/>
                          </a:solidFill>
                          <a:latin typeface="Arial" panose="020B0604020202020204" pitchFamily="34" charset="0"/>
                        </a:defRPr>
                      </a:lvl1pPr>
                      <a:lvl2pPr marL="742950" indent="-285750" algn="just" eaLnBrk="0" hangingPunct="0">
                        <a:spcBef>
                          <a:spcPct val="20000"/>
                        </a:spcBef>
                        <a:defRPr sz="2400">
                          <a:solidFill>
                            <a:schemeClr val="tx1"/>
                          </a:solidFill>
                          <a:latin typeface="Arial" panose="020B0604020202020204" pitchFamily="34" charset="0"/>
                        </a:defRPr>
                      </a:lvl2pPr>
                      <a:lvl3pPr marL="1143000" indent="-228600" algn="just" eaLnBrk="0" hangingPunct="0">
                        <a:spcBef>
                          <a:spcPct val="20000"/>
                        </a:spcBef>
                        <a:defRPr sz="2000">
                          <a:solidFill>
                            <a:schemeClr val="tx1"/>
                          </a:solidFill>
                          <a:latin typeface="Arial" panose="020B0604020202020204" pitchFamily="34" charset="0"/>
                        </a:defRPr>
                      </a:lvl3pPr>
                      <a:lvl4pPr marL="1600200" indent="-228600" algn="just" eaLnBrk="0" hangingPunct="0">
                        <a:spcBef>
                          <a:spcPct val="20000"/>
                        </a:spcBef>
                        <a:defRPr>
                          <a:solidFill>
                            <a:schemeClr val="tx1"/>
                          </a:solidFill>
                          <a:latin typeface="Arial" panose="020B0604020202020204" pitchFamily="34" charset="0"/>
                        </a:defRPr>
                      </a:lvl4pPr>
                      <a:lvl5pPr marL="2057400" indent="-228600" algn="just" eaLnBrk="0" hangingPunct="0">
                        <a:spcBef>
                          <a:spcPct val="20000"/>
                        </a:spcBef>
                        <a:defRPr>
                          <a:solidFill>
                            <a:schemeClr val="tx1"/>
                          </a:solidFill>
                          <a:latin typeface="Arial" panose="020B0604020202020204" pitchFamily="34" charset="0"/>
                        </a:defRPr>
                      </a:lvl5pPr>
                      <a:lvl6pPr marL="2514600" indent="-228600" algn="just" eaLnBrk="0" fontAlgn="base" hangingPunct="0">
                        <a:spcBef>
                          <a:spcPct val="20000"/>
                        </a:spcBef>
                        <a:spcAft>
                          <a:spcPct val="0"/>
                        </a:spcAft>
                        <a:defRPr>
                          <a:solidFill>
                            <a:schemeClr val="tx1"/>
                          </a:solidFill>
                          <a:latin typeface="Arial" panose="020B0604020202020204" pitchFamily="34" charset="0"/>
                        </a:defRPr>
                      </a:lvl6pPr>
                      <a:lvl7pPr marL="2971800" indent="-228600" algn="just" eaLnBrk="0" fontAlgn="base" hangingPunct="0">
                        <a:spcBef>
                          <a:spcPct val="20000"/>
                        </a:spcBef>
                        <a:spcAft>
                          <a:spcPct val="0"/>
                        </a:spcAft>
                        <a:defRPr>
                          <a:solidFill>
                            <a:schemeClr val="tx1"/>
                          </a:solidFill>
                          <a:latin typeface="Arial" panose="020B0604020202020204" pitchFamily="34" charset="0"/>
                        </a:defRPr>
                      </a:lvl7pPr>
                      <a:lvl8pPr marL="3429000" indent="-228600" algn="just" eaLnBrk="0" fontAlgn="base" hangingPunct="0">
                        <a:spcBef>
                          <a:spcPct val="20000"/>
                        </a:spcBef>
                        <a:spcAft>
                          <a:spcPct val="0"/>
                        </a:spcAft>
                        <a:defRPr>
                          <a:solidFill>
                            <a:schemeClr val="tx1"/>
                          </a:solidFill>
                          <a:latin typeface="Arial" panose="020B0604020202020204" pitchFamily="34" charset="0"/>
                        </a:defRPr>
                      </a:lvl8pPr>
                      <a:lvl9pPr marL="3886200" indent="-228600" algn="just"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altLang="es-MX" sz="1800" b="0" i="0" u="none" strike="noStrike" cap="none" normalizeH="0" baseline="0" dirty="0" smtClean="0">
                          <a:ln>
                            <a:noFill/>
                          </a:ln>
                          <a:solidFill>
                            <a:srgbClr val="000000"/>
                          </a:solidFill>
                          <a:effectLst/>
                          <a:latin typeface="Arial" panose="020B0604020202020204" pitchFamily="34" charset="0"/>
                        </a:rPr>
                        <a:t>T2</a:t>
                      </a:r>
                    </a:p>
                  </a:txBody>
                  <a:tcPr horzOverflow="overflow"/>
                </a:tc>
                <a:tc>
                  <a:txBody>
                    <a:bodyPr/>
                    <a:lstStyle>
                      <a:lvl1pPr algn="just" eaLnBrk="0" hangingPunct="0">
                        <a:spcBef>
                          <a:spcPct val="20000"/>
                        </a:spcBef>
                        <a:defRPr sz="2800">
                          <a:solidFill>
                            <a:schemeClr val="tx1"/>
                          </a:solidFill>
                          <a:latin typeface="Arial" panose="020B0604020202020204" pitchFamily="34" charset="0"/>
                        </a:defRPr>
                      </a:lvl1pPr>
                      <a:lvl2pPr marL="742950" indent="-285750" algn="just" eaLnBrk="0" hangingPunct="0">
                        <a:spcBef>
                          <a:spcPct val="20000"/>
                        </a:spcBef>
                        <a:defRPr sz="2400">
                          <a:solidFill>
                            <a:schemeClr val="tx1"/>
                          </a:solidFill>
                          <a:latin typeface="Arial" panose="020B0604020202020204" pitchFamily="34" charset="0"/>
                        </a:defRPr>
                      </a:lvl2pPr>
                      <a:lvl3pPr marL="1143000" indent="-228600" algn="just" eaLnBrk="0" hangingPunct="0">
                        <a:spcBef>
                          <a:spcPct val="20000"/>
                        </a:spcBef>
                        <a:defRPr sz="2000">
                          <a:solidFill>
                            <a:schemeClr val="tx1"/>
                          </a:solidFill>
                          <a:latin typeface="Arial" panose="020B0604020202020204" pitchFamily="34" charset="0"/>
                        </a:defRPr>
                      </a:lvl3pPr>
                      <a:lvl4pPr marL="1600200" indent="-228600" algn="just" eaLnBrk="0" hangingPunct="0">
                        <a:spcBef>
                          <a:spcPct val="20000"/>
                        </a:spcBef>
                        <a:defRPr>
                          <a:solidFill>
                            <a:schemeClr val="tx1"/>
                          </a:solidFill>
                          <a:latin typeface="Arial" panose="020B0604020202020204" pitchFamily="34" charset="0"/>
                        </a:defRPr>
                      </a:lvl4pPr>
                      <a:lvl5pPr marL="2057400" indent="-228600" algn="just" eaLnBrk="0" hangingPunct="0">
                        <a:spcBef>
                          <a:spcPct val="20000"/>
                        </a:spcBef>
                        <a:defRPr>
                          <a:solidFill>
                            <a:schemeClr val="tx1"/>
                          </a:solidFill>
                          <a:latin typeface="Arial" panose="020B0604020202020204" pitchFamily="34" charset="0"/>
                        </a:defRPr>
                      </a:lvl5pPr>
                      <a:lvl6pPr marL="2514600" indent="-228600" algn="just" eaLnBrk="0" fontAlgn="base" hangingPunct="0">
                        <a:spcBef>
                          <a:spcPct val="20000"/>
                        </a:spcBef>
                        <a:spcAft>
                          <a:spcPct val="0"/>
                        </a:spcAft>
                        <a:defRPr>
                          <a:solidFill>
                            <a:schemeClr val="tx1"/>
                          </a:solidFill>
                          <a:latin typeface="Arial" panose="020B0604020202020204" pitchFamily="34" charset="0"/>
                        </a:defRPr>
                      </a:lvl6pPr>
                      <a:lvl7pPr marL="2971800" indent="-228600" algn="just" eaLnBrk="0" fontAlgn="base" hangingPunct="0">
                        <a:spcBef>
                          <a:spcPct val="20000"/>
                        </a:spcBef>
                        <a:spcAft>
                          <a:spcPct val="0"/>
                        </a:spcAft>
                        <a:defRPr>
                          <a:solidFill>
                            <a:schemeClr val="tx1"/>
                          </a:solidFill>
                          <a:latin typeface="Arial" panose="020B0604020202020204" pitchFamily="34" charset="0"/>
                        </a:defRPr>
                      </a:lvl7pPr>
                      <a:lvl8pPr marL="3429000" indent="-228600" algn="just" eaLnBrk="0" fontAlgn="base" hangingPunct="0">
                        <a:spcBef>
                          <a:spcPct val="20000"/>
                        </a:spcBef>
                        <a:spcAft>
                          <a:spcPct val="0"/>
                        </a:spcAft>
                        <a:defRPr>
                          <a:solidFill>
                            <a:schemeClr val="tx1"/>
                          </a:solidFill>
                          <a:latin typeface="Arial" panose="020B0604020202020204" pitchFamily="34" charset="0"/>
                        </a:defRPr>
                      </a:lvl8pPr>
                      <a:lvl9pPr marL="3886200" indent="-228600" algn="just"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MX" altLang="es-MX" sz="1800" b="0" i="0" u="none" strike="noStrike" cap="none" normalizeH="0" baseline="0" dirty="0" smtClean="0">
                          <a:ln>
                            <a:noFill/>
                          </a:ln>
                          <a:solidFill>
                            <a:srgbClr val="000000"/>
                          </a:solidFill>
                          <a:effectLst/>
                          <a:latin typeface="Arial" panose="020B0604020202020204" pitchFamily="34" charset="0"/>
                        </a:rPr>
                        <a:t>Rendimiento o tiempo de respuesta</a:t>
                      </a:r>
                    </a:p>
                  </a:txBody>
                  <a:tcPr horzOverflow="overflow"/>
                </a:tc>
                <a:tc>
                  <a:txBody>
                    <a:bodyPr/>
                    <a:lstStyle>
                      <a:lvl1pPr algn="just" eaLnBrk="0" hangingPunct="0">
                        <a:spcBef>
                          <a:spcPct val="20000"/>
                        </a:spcBef>
                        <a:defRPr sz="2800">
                          <a:solidFill>
                            <a:schemeClr val="tx1"/>
                          </a:solidFill>
                          <a:latin typeface="Arial" panose="020B0604020202020204" pitchFamily="34" charset="0"/>
                        </a:defRPr>
                      </a:lvl1pPr>
                      <a:lvl2pPr marL="742950" indent="-285750" algn="just" eaLnBrk="0" hangingPunct="0">
                        <a:spcBef>
                          <a:spcPct val="20000"/>
                        </a:spcBef>
                        <a:defRPr sz="2400">
                          <a:solidFill>
                            <a:schemeClr val="tx1"/>
                          </a:solidFill>
                          <a:latin typeface="Arial" panose="020B0604020202020204" pitchFamily="34" charset="0"/>
                        </a:defRPr>
                      </a:lvl2pPr>
                      <a:lvl3pPr marL="1143000" indent="-228600" algn="just" eaLnBrk="0" hangingPunct="0">
                        <a:spcBef>
                          <a:spcPct val="20000"/>
                        </a:spcBef>
                        <a:defRPr sz="2000">
                          <a:solidFill>
                            <a:schemeClr val="tx1"/>
                          </a:solidFill>
                          <a:latin typeface="Arial" panose="020B0604020202020204" pitchFamily="34" charset="0"/>
                        </a:defRPr>
                      </a:lvl3pPr>
                      <a:lvl4pPr marL="1600200" indent="-228600" algn="just" eaLnBrk="0" hangingPunct="0">
                        <a:spcBef>
                          <a:spcPct val="20000"/>
                        </a:spcBef>
                        <a:defRPr>
                          <a:solidFill>
                            <a:schemeClr val="tx1"/>
                          </a:solidFill>
                          <a:latin typeface="Arial" panose="020B0604020202020204" pitchFamily="34" charset="0"/>
                        </a:defRPr>
                      </a:lvl4pPr>
                      <a:lvl5pPr marL="2057400" indent="-228600" algn="just" eaLnBrk="0" hangingPunct="0">
                        <a:spcBef>
                          <a:spcPct val="20000"/>
                        </a:spcBef>
                        <a:defRPr>
                          <a:solidFill>
                            <a:schemeClr val="tx1"/>
                          </a:solidFill>
                          <a:latin typeface="Arial" panose="020B0604020202020204" pitchFamily="34" charset="0"/>
                        </a:defRPr>
                      </a:lvl5pPr>
                      <a:lvl6pPr marL="2514600" indent="-228600" algn="just" eaLnBrk="0" fontAlgn="base" hangingPunct="0">
                        <a:spcBef>
                          <a:spcPct val="20000"/>
                        </a:spcBef>
                        <a:spcAft>
                          <a:spcPct val="0"/>
                        </a:spcAft>
                        <a:defRPr>
                          <a:solidFill>
                            <a:schemeClr val="tx1"/>
                          </a:solidFill>
                          <a:latin typeface="Arial" panose="020B0604020202020204" pitchFamily="34" charset="0"/>
                        </a:defRPr>
                      </a:lvl6pPr>
                      <a:lvl7pPr marL="2971800" indent="-228600" algn="just" eaLnBrk="0" fontAlgn="base" hangingPunct="0">
                        <a:spcBef>
                          <a:spcPct val="20000"/>
                        </a:spcBef>
                        <a:spcAft>
                          <a:spcPct val="0"/>
                        </a:spcAft>
                        <a:defRPr>
                          <a:solidFill>
                            <a:schemeClr val="tx1"/>
                          </a:solidFill>
                          <a:latin typeface="Arial" panose="020B0604020202020204" pitchFamily="34" charset="0"/>
                        </a:defRPr>
                      </a:lvl7pPr>
                      <a:lvl8pPr marL="3429000" indent="-228600" algn="just" eaLnBrk="0" fontAlgn="base" hangingPunct="0">
                        <a:spcBef>
                          <a:spcPct val="20000"/>
                        </a:spcBef>
                        <a:spcAft>
                          <a:spcPct val="0"/>
                        </a:spcAft>
                        <a:defRPr>
                          <a:solidFill>
                            <a:schemeClr val="tx1"/>
                          </a:solidFill>
                          <a:latin typeface="Arial" panose="020B0604020202020204" pitchFamily="34" charset="0"/>
                        </a:defRPr>
                      </a:lvl8pPr>
                      <a:lvl9pPr marL="3886200" indent="-228600" algn="just"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altLang="es-MX" sz="1800" b="0" i="0" u="none" strike="noStrike" cap="none" normalizeH="0" baseline="0" dirty="0" smtClean="0">
                          <a:ln>
                            <a:noFill/>
                          </a:ln>
                          <a:solidFill>
                            <a:srgbClr val="000000"/>
                          </a:solidFill>
                          <a:effectLst/>
                          <a:latin typeface="Arial" panose="020B0604020202020204" pitchFamily="34" charset="0"/>
                        </a:rPr>
                        <a:t>1</a:t>
                      </a:r>
                    </a:p>
                  </a:txBody>
                  <a:tcPr horzOverflow="overflow"/>
                </a:tc>
              </a:tr>
              <a:tr h="370840">
                <a:tc>
                  <a:txBody>
                    <a:bodyPr/>
                    <a:lstStyle>
                      <a:lvl1pPr algn="just" eaLnBrk="0" hangingPunct="0">
                        <a:spcBef>
                          <a:spcPct val="20000"/>
                        </a:spcBef>
                        <a:defRPr sz="2800">
                          <a:solidFill>
                            <a:schemeClr val="tx1"/>
                          </a:solidFill>
                          <a:latin typeface="Arial" panose="020B0604020202020204" pitchFamily="34" charset="0"/>
                        </a:defRPr>
                      </a:lvl1pPr>
                      <a:lvl2pPr marL="742950" indent="-285750" algn="just" eaLnBrk="0" hangingPunct="0">
                        <a:spcBef>
                          <a:spcPct val="20000"/>
                        </a:spcBef>
                        <a:defRPr sz="2400">
                          <a:solidFill>
                            <a:schemeClr val="tx1"/>
                          </a:solidFill>
                          <a:latin typeface="Arial" panose="020B0604020202020204" pitchFamily="34" charset="0"/>
                        </a:defRPr>
                      </a:lvl2pPr>
                      <a:lvl3pPr marL="1143000" indent="-228600" algn="just" eaLnBrk="0" hangingPunct="0">
                        <a:spcBef>
                          <a:spcPct val="20000"/>
                        </a:spcBef>
                        <a:defRPr sz="2000">
                          <a:solidFill>
                            <a:schemeClr val="tx1"/>
                          </a:solidFill>
                          <a:latin typeface="Arial" panose="020B0604020202020204" pitchFamily="34" charset="0"/>
                        </a:defRPr>
                      </a:lvl3pPr>
                      <a:lvl4pPr marL="1600200" indent="-228600" algn="just" eaLnBrk="0" hangingPunct="0">
                        <a:spcBef>
                          <a:spcPct val="20000"/>
                        </a:spcBef>
                        <a:defRPr>
                          <a:solidFill>
                            <a:schemeClr val="tx1"/>
                          </a:solidFill>
                          <a:latin typeface="Arial" panose="020B0604020202020204" pitchFamily="34" charset="0"/>
                        </a:defRPr>
                      </a:lvl4pPr>
                      <a:lvl5pPr marL="2057400" indent="-228600" algn="just" eaLnBrk="0" hangingPunct="0">
                        <a:spcBef>
                          <a:spcPct val="20000"/>
                        </a:spcBef>
                        <a:defRPr>
                          <a:solidFill>
                            <a:schemeClr val="tx1"/>
                          </a:solidFill>
                          <a:latin typeface="Arial" panose="020B0604020202020204" pitchFamily="34" charset="0"/>
                        </a:defRPr>
                      </a:lvl5pPr>
                      <a:lvl6pPr marL="2514600" indent="-228600" algn="just" eaLnBrk="0" fontAlgn="base" hangingPunct="0">
                        <a:spcBef>
                          <a:spcPct val="20000"/>
                        </a:spcBef>
                        <a:spcAft>
                          <a:spcPct val="0"/>
                        </a:spcAft>
                        <a:defRPr>
                          <a:solidFill>
                            <a:schemeClr val="tx1"/>
                          </a:solidFill>
                          <a:latin typeface="Arial" panose="020B0604020202020204" pitchFamily="34" charset="0"/>
                        </a:defRPr>
                      </a:lvl6pPr>
                      <a:lvl7pPr marL="2971800" indent="-228600" algn="just" eaLnBrk="0" fontAlgn="base" hangingPunct="0">
                        <a:spcBef>
                          <a:spcPct val="20000"/>
                        </a:spcBef>
                        <a:spcAft>
                          <a:spcPct val="0"/>
                        </a:spcAft>
                        <a:defRPr>
                          <a:solidFill>
                            <a:schemeClr val="tx1"/>
                          </a:solidFill>
                          <a:latin typeface="Arial" panose="020B0604020202020204" pitchFamily="34" charset="0"/>
                        </a:defRPr>
                      </a:lvl7pPr>
                      <a:lvl8pPr marL="3429000" indent="-228600" algn="just" eaLnBrk="0" fontAlgn="base" hangingPunct="0">
                        <a:spcBef>
                          <a:spcPct val="20000"/>
                        </a:spcBef>
                        <a:spcAft>
                          <a:spcPct val="0"/>
                        </a:spcAft>
                        <a:defRPr>
                          <a:solidFill>
                            <a:schemeClr val="tx1"/>
                          </a:solidFill>
                          <a:latin typeface="Arial" panose="020B0604020202020204" pitchFamily="34" charset="0"/>
                        </a:defRPr>
                      </a:lvl8pPr>
                      <a:lvl9pPr marL="3886200" indent="-228600" algn="just"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altLang="es-MX" sz="1800" b="0" i="0" u="none" strike="noStrike" cap="none" normalizeH="0" baseline="0" dirty="0" smtClean="0">
                          <a:ln>
                            <a:noFill/>
                          </a:ln>
                          <a:solidFill>
                            <a:srgbClr val="000000"/>
                          </a:solidFill>
                          <a:effectLst/>
                          <a:latin typeface="Arial" panose="020B0604020202020204" pitchFamily="34" charset="0"/>
                        </a:rPr>
                        <a:t>T3</a:t>
                      </a:r>
                    </a:p>
                  </a:txBody>
                  <a:tcPr horzOverflow="overflow"/>
                </a:tc>
                <a:tc>
                  <a:txBody>
                    <a:bodyPr/>
                    <a:lstStyle>
                      <a:lvl1pPr algn="just" eaLnBrk="0" hangingPunct="0">
                        <a:spcBef>
                          <a:spcPct val="20000"/>
                        </a:spcBef>
                        <a:defRPr sz="2800">
                          <a:solidFill>
                            <a:schemeClr val="tx1"/>
                          </a:solidFill>
                          <a:latin typeface="Arial" panose="020B0604020202020204" pitchFamily="34" charset="0"/>
                        </a:defRPr>
                      </a:lvl1pPr>
                      <a:lvl2pPr marL="742950" indent="-285750" algn="just" eaLnBrk="0" hangingPunct="0">
                        <a:spcBef>
                          <a:spcPct val="20000"/>
                        </a:spcBef>
                        <a:defRPr sz="2400">
                          <a:solidFill>
                            <a:schemeClr val="tx1"/>
                          </a:solidFill>
                          <a:latin typeface="Arial" panose="020B0604020202020204" pitchFamily="34" charset="0"/>
                        </a:defRPr>
                      </a:lvl2pPr>
                      <a:lvl3pPr marL="1143000" indent="-228600" algn="just" eaLnBrk="0" hangingPunct="0">
                        <a:spcBef>
                          <a:spcPct val="20000"/>
                        </a:spcBef>
                        <a:defRPr sz="2000">
                          <a:solidFill>
                            <a:schemeClr val="tx1"/>
                          </a:solidFill>
                          <a:latin typeface="Arial" panose="020B0604020202020204" pitchFamily="34" charset="0"/>
                        </a:defRPr>
                      </a:lvl3pPr>
                      <a:lvl4pPr marL="1600200" indent="-228600" algn="just" eaLnBrk="0" hangingPunct="0">
                        <a:spcBef>
                          <a:spcPct val="20000"/>
                        </a:spcBef>
                        <a:defRPr>
                          <a:solidFill>
                            <a:schemeClr val="tx1"/>
                          </a:solidFill>
                          <a:latin typeface="Arial" panose="020B0604020202020204" pitchFamily="34" charset="0"/>
                        </a:defRPr>
                      </a:lvl4pPr>
                      <a:lvl5pPr marL="2057400" indent="-228600" algn="just" eaLnBrk="0" hangingPunct="0">
                        <a:spcBef>
                          <a:spcPct val="20000"/>
                        </a:spcBef>
                        <a:defRPr>
                          <a:solidFill>
                            <a:schemeClr val="tx1"/>
                          </a:solidFill>
                          <a:latin typeface="Arial" panose="020B0604020202020204" pitchFamily="34" charset="0"/>
                        </a:defRPr>
                      </a:lvl5pPr>
                      <a:lvl6pPr marL="2514600" indent="-228600" algn="just" eaLnBrk="0" fontAlgn="base" hangingPunct="0">
                        <a:spcBef>
                          <a:spcPct val="20000"/>
                        </a:spcBef>
                        <a:spcAft>
                          <a:spcPct val="0"/>
                        </a:spcAft>
                        <a:defRPr>
                          <a:solidFill>
                            <a:schemeClr val="tx1"/>
                          </a:solidFill>
                          <a:latin typeface="Arial" panose="020B0604020202020204" pitchFamily="34" charset="0"/>
                        </a:defRPr>
                      </a:lvl6pPr>
                      <a:lvl7pPr marL="2971800" indent="-228600" algn="just" eaLnBrk="0" fontAlgn="base" hangingPunct="0">
                        <a:spcBef>
                          <a:spcPct val="20000"/>
                        </a:spcBef>
                        <a:spcAft>
                          <a:spcPct val="0"/>
                        </a:spcAft>
                        <a:defRPr>
                          <a:solidFill>
                            <a:schemeClr val="tx1"/>
                          </a:solidFill>
                          <a:latin typeface="Arial" panose="020B0604020202020204" pitchFamily="34" charset="0"/>
                        </a:defRPr>
                      </a:lvl7pPr>
                      <a:lvl8pPr marL="3429000" indent="-228600" algn="just" eaLnBrk="0" fontAlgn="base" hangingPunct="0">
                        <a:spcBef>
                          <a:spcPct val="20000"/>
                        </a:spcBef>
                        <a:spcAft>
                          <a:spcPct val="0"/>
                        </a:spcAft>
                        <a:defRPr>
                          <a:solidFill>
                            <a:schemeClr val="tx1"/>
                          </a:solidFill>
                          <a:latin typeface="Arial" panose="020B0604020202020204" pitchFamily="34" charset="0"/>
                        </a:defRPr>
                      </a:lvl8pPr>
                      <a:lvl9pPr marL="3886200" indent="-228600" algn="just"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MX" altLang="es-MX" sz="1800" b="0" i="0" u="none" strike="noStrike" cap="none" normalizeH="0" baseline="0" smtClean="0">
                          <a:ln>
                            <a:noFill/>
                          </a:ln>
                          <a:solidFill>
                            <a:srgbClr val="000000"/>
                          </a:solidFill>
                          <a:effectLst/>
                          <a:latin typeface="Arial" panose="020B0604020202020204" pitchFamily="34" charset="0"/>
                        </a:rPr>
                        <a:t>Eficiencia del usuario final</a:t>
                      </a:r>
                    </a:p>
                  </a:txBody>
                  <a:tcPr horzOverflow="overflow"/>
                </a:tc>
                <a:tc>
                  <a:txBody>
                    <a:bodyPr/>
                    <a:lstStyle>
                      <a:lvl1pPr algn="just" eaLnBrk="0" hangingPunct="0">
                        <a:spcBef>
                          <a:spcPct val="20000"/>
                        </a:spcBef>
                        <a:defRPr sz="2800">
                          <a:solidFill>
                            <a:schemeClr val="tx1"/>
                          </a:solidFill>
                          <a:latin typeface="Arial" panose="020B0604020202020204" pitchFamily="34" charset="0"/>
                        </a:defRPr>
                      </a:lvl1pPr>
                      <a:lvl2pPr marL="742950" indent="-285750" algn="just" eaLnBrk="0" hangingPunct="0">
                        <a:spcBef>
                          <a:spcPct val="20000"/>
                        </a:spcBef>
                        <a:defRPr sz="2400">
                          <a:solidFill>
                            <a:schemeClr val="tx1"/>
                          </a:solidFill>
                          <a:latin typeface="Arial" panose="020B0604020202020204" pitchFamily="34" charset="0"/>
                        </a:defRPr>
                      </a:lvl2pPr>
                      <a:lvl3pPr marL="1143000" indent="-228600" algn="just" eaLnBrk="0" hangingPunct="0">
                        <a:spcBef>
                          <a:spcPct val="20000"/>
                        </a:spcBef>
                        <a:defRPr sz="2000">
                          <a:solidFill>
                            <a:schemeClr val="tx1"/>
                          </a:solidFill>
                          <a:latin typeface="Arial" panose="020B0604020202020204" pitchFamily="34" charset="0"/>
                        </a:defRPr>
                      </a:lvl3pPr>
                      <a:lvl4pPr marL="1600200" indent="-228600" algn="just" eaLnBrk="0" hangingPunct="0">
                        <a:spcBef>
                          <a:spcPct val="20000"/>
                        </a:spcBef>
                        <a:defRPr>
                          <a:solidFill>
                            <a:schemeClr val="tx1"/>
                          </a:solidFill>
                          <a:latin typeface="Arial" panose="020B0604020202020204" pitchFamily="34" charset="0"/>
                        </a:defRPr>
                      </a:lvl4pPr>
                      <a:lvl5pPr marL="2057400" indent="-228600" algn="just" eaLnBrk="0" hangingPunct="0">
                        <a:spcBef>
                          <a:spcPct val="20000"/>
                        </a:spcBef>
                        <a:defRPr>
                          <a:solidFill>
                            <a:schemeClr val="tx1"/>
                          </a:solidFill>
                          <a:latin typeface="Arial" panose="020B0604020202020204" pitchFamily="34" charset="0"/>
                        </a:defRPr>
                      </a:lvl5pPr>
                      <a:lvl6pPr marL="2514600" indent="-228600" algn="just" eaLnBrk="0" fontAlgn="base" hangingPunct="0">
                        <a:spcBef>
                          <a:spcPct val="20000"/>
                        </a:spcBef>
                        <a:spcAft>
                          <a:spcPct val="0"/>
                        </a:spcAft>
                        <a:defRPr>
                          <a:solidFill>
                            <a:schemeClr val="tx1"/>
                          </a:solidFill>
                          <a:latin typeface="Arial" panose="020B0604020202020204" pitchFamily="34" charset="0"/>
                        </a:defRPr>
                      </a:lvl6pPr>
                      <a:lvl7pPr marL="2971800" indent="-228600" algn="just" eaLnBrk="0" fontAlgn="base" hangingPunct="0">
                        <a:spcBef>
                          <a:spcPct val="20000"/>
                        </a:spcBef>
                        <a:spcAft>
                          <a:spcPct val="0"/>
                        </a:spcAft>
                        <a:defRPr>
                          <a:solidFill>
                            <a:schemeClr val="tx1"/>
                          </a:solidFill>
                          <a:latin typeface="Arial" panose="020B0604020202020204" pitchFamily="34" charset="0"/>
                        </a:defRPr>
                      </a:lvl7pPr>
                      <a:lvl8pPr marL="3429000" indent="-228600" algn="just" eaLnBrk="0" fontAlgn="base" hangingPunct="0">
                        <a:spcBef>
                          <a:spcPct val="20000"/>
                        </a:spcBef>
                        <a:spcAft>
                          <a:spcPct val="0"/>
                        </a:spcAft>
                        <a:defRPr>
                          <a:solidFill>
                            <a:schemeClr val="tx1"/>
                          </a:solidFill>
                          <a:latin typeface="Arial" panose="020B0604020202020204" pitchFamily="34" charset="0"/>
                        </a:defRPr>
                      </a:lvl8pPr>
                      <a:lvl9pPr marL="3886200" indent="-228600" algn="just"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altLang="es-MX" sz="1800" b="0" i="0" u="none" strike="noStrike" cap="none" normalizeH="0" baseline="0" dirty="0" smtClean="0">
                          <a:ln>
                            <a:noFill/>
                          </a:ln>
                          <a:solidFill>
                            <a:srgbClr val="000000"/>
                          </a:solidFill>
                          <a:effectLst/>
                          <a:latin typeface="Arial" panose="020B0604020202020204" pitchFamily="34" charset="0"/>
                        </a:rPr>
                        <a:t>1</a:t>
                      </a:r>
                    </a:p>
                  </a:txBody>
                  <a:tcPr horzOverflow="overflow"/>
                </a:tc>
              </a:tr>
              <a:tr h="370840">
                <a:tc>
                  <a:txBody>
                    <a:bodyPr/>
                    <a:lstStyle>
                      <a:lvl1pPr algn="just" eaLnBrk="0" hangingPunct="0">
                        <a:spcBef>
                          <a:spcPct val="20000"/>
                        </a:spcBef>
                        <a:defRPr sz="2800">
                          <a:solidFill>
                            <a:schemeClr val="tx1"/>
                          </a:solidFill>
                          <a:latin typeface="Arial" panose="020B0604020202020204" pitchFamily="34" charset="0"/>
                        </a:defRPr>
                      </a:lvl1pPr>
                      <a:lvl2pPr marL="742950" indent="-285750" algn="just" eaLnBrk="0" hangingPunct="0">
                        <a:spcBef>
                          <a:spcPct val="20000"/>
                        </a:spcBef>
                        <a:defRPr sz="2400">
                          <a:solidFill>
                            <a:schemeClr val="tx1"/>
                          </a:solidFill>
                          <a:latin typeface="Arial" panose="020B0604020202020204" pitchFamily="34" charset="0"/>
                        </a:defRPr>
                      </a:lvl2pPr>
                      <a:lvl3pPr marL="1143000" indent="-228600" algn="just" eaLnBrk="0" hangingPunct="0">
                        <a:spcBef>
                          <a:spcPct val="20000"/>
                        </a:spcBef>
                        <a:defRPr sz="2000">
                          <a:solidFill>
                            <a:schemeClr val="tx1"/>
                          </a:solidFill>
                          <a:latin typeface="Arial" panose="020B0604020202020204" pitchFamily="34" charset="0"/>
                        </a:defRPr>
                      </a:lvl3pPr>
                      <a:lvl4pPr marL="1600200" indent="-228600" algn="just" eaLnBrk="0" hangingPunct="0">
                        <a:spcBef>
                          <a:spcPct val="20000"/>
                        </a:spcBef>
                        <a:defRPr>
                          <a:solidFill>
                            <a:schemeClr val="tx1"/>
                          </a:solidFill>
                          <a:latin typeface="Arial" panose="020B0604020202020204" pitchFamily="34" charset="0"/>
                        </a:defRPr>
                      </a:lvl4pPr>
                      <a:lvl5pPr marL="2057400" indent="-228600" algn="just" eaLnBrk="0" hangingPunct="0">
                        <a:spcBef>
                          <a:spcPct val="20000"/>
                        </a:spcBef>
                        <a:defRPr>
                          <a:solidFill>
                            <a:schemeClr val="tx1"/>
                          </a:solidFill>
                          <a:latin typeface="Arial" panose="020B0604020202020204" pitchFamily="34" charset="0"/>
                        </a:defRPr>
                      </a:lvl5pPr>
                      <a:lvl6pPr marL="2514600" indent="-228600" algn="just" eaLnBrk="0" fontAlgn="base" hangingPunct="0">
                        <a:spcBef>
                          <a:spcPct val="20000"/>
                        </a:spcBef>
                        <a:spcAft>
                          <a:spcPct val="0"/>
                        </a:spcAft>
                        <a:defRPr>
                          <a:solidFill>
                            <a:schemeClr val="tx1"/>
                          </a:solidFill>
                          <a:latin typeface="Arial" panose="020B0604020202020204" pitchFamily="34" charset="0"/>
                        </a:defRPr>
                      </a:lvl6pPr>
                      <a:lvl7pPr marL="2971800" indent="-228600" algn="just" eaLnBrk="0" fontAlgn="base" hangingPunct="0">
                        <a:spcBef>
                          <a:spcPct val="20000"/>
                        </a:spcBef>
                        <a:spcAft>
                          <a:spcPct val="0"/>
                        </a:spcAft>
                        <a:defRPr>
                          <a:solidFill>
                            <a:schemeClr val="tx1"/>
                          </a:solidFill>
                          <a:latin typeface="Arial" panose="020B0604020202020204" pitchFamily="34" charset="0"/>
                        </a:defRPr>
                      </a:lvl7pPr>
                      <a:lvl8pPr marL="3429000" indent="-228600" algn="just" eaLnBrk="0" fontAlgn="base" hangingPunct="0">
                        <a:spcBef>
                          <a:spcPct val="20000"/>
                        </a:spcBef>
                        <a:spcAft>
                          <a:spcPct val="0"/>
                        </a:spcAft>
                        <a:defRPr>
                          <a:solidFill>
                            <a:schemeClr val="tx1"/>
                          </a:solidFill>
                          <a:latin typeface="Arial" panose="020B0604020202020204" pitchFamily="34" charset="0"/>
                        </a:defRPr>
                      </a:lvl8pPr>
                      <a:lvl9pPr marL="3886200" indent="-228600" algn="just"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altLang="es-MX" sz="1800" b="0" i="0" u="none" strike="noStrike" cap="none" normalizeH="0" baseline="0" dirty="0" smtClean="0">
                          <a:ln>
                            <a:noFill/>
                          </a:ln>
                          <a:solidFill>
                            <a:srgbClr val="000000"/>
                          </a:solidFill>
                          <a:effectLst/>
                          <a:latin typeface="Arial" panose="020B0604020202020204" pitchFamily="34" charset="0"/>
                        </a:rPr>
                        <a:t>T4</a:t>
                      </a:r>
                    </a:p>
                  </a:txBody>
                  <a:tcPr horzOverflow="overflow"/>
                </a:tc>
                <a:tc>
                  <a:txBody>
                    <a:bodyPr/>
                    <a:lstStyle>
                      <a:lvl1pPr algn="just" eaLnBrk="0" hangingPunct="0">
                        <a:spcBef>
                          <a:spcPct val="20000"/>
                        </a:spcBef>
                        <a:defRPr sz="2800">
                          <a:solidFill>
                            <a:schemeClr val="tx1"/>
                          </a:solidFill>
                          <a:latin typeface="Arial" panose="020B0604020202020204" pitchFamily="34" charset="0"/>
                        </a:defRPr>
                      </a:lvl1pPr>
                      <a:lvl2pPr marL="742950" indent="-285750" algn="just" eaLnBrk="0" hangingPunct="0">
                        <a:spcBef>
                          <a:spcPct val="20000"/>
                        </a:spcBef>
                        <a:defRPr sz="2400">
                          <a:solidFill>
                            <a:schemeClr val="tx1"/>
                          </a:solidFill>
                          <a:latin typeface="Arial" panose="020B0604020202020204" pitchFamily="34" charset="0"/>
                        </a:defRPr>
                      </a:lvl2pPr>
                      <a:lvl3pPr marL="1143000" indent="-228600" algn="just" eaLnBrk="0" hangingPunct="0">
                        <a:spcBef>
                          <a:spcPct val="20000"/>
                        </a:spcBef>
                        <a:defRPr sz="2000">
                          <a:solidFill>
                            <a:schemeClr val="tx1"/>
                          </a:solidFill>
                          <a:latin typeface="Arial" panose="020B0604020202020204" pitchFamily="34" charset="0"/>
                        </a:defRPr>
                      </a:lvl3pPr>
                      <a:lvl4pPr marL="1600200" indent="-228600" algn="just" eaLnBrk="0" hangingPunct="0">
                        <a:spcBef>
                          <a:spcPct val="20000"/>
                        </a:spcBef>
                        <a:defRPr>
                          <a:solidFill>
                            <a:schemeClr val="tx1"/>
                          </a:solidFill>
                          <a:latin typeface="Arial" panose="020B0604020202020204" pitchFamily="34" charset="0"/>
                        </a:defRPr>
                      </a:lvl4pPr>
                      <a:lvl5pPr marL="2057400" indent="-228600" algn="just" eaLnBrk="0" hangingPunct="0">
                        <a:spcBef>
                          <a:spcPct val="20000"/>
                        </a:spcBef>
                        <a:defRPr>
                          <a:solidFill>
                            <a:schemeClr val="tx1"/>
                          </a:solidFill>
                          <a:latin typeface="Arial" panose="020B0604020202020204" pitchFamily="34" charset="0"/>
                        </a:defRPr>
                      </a:lvl5pPr>
                      <a:lvl6pPr marL="2514600" indent="-228600" algn="just" eaLnBrk="0" fontAlgn="base" hangingPunct="0">
                        <a:spcBef>
                          <a:spcPct val="20000"/>
                        </a:spcBef>
                        <a:spcAft>
                          <a:spcPct val="0"/>
                        </a:spcAft>
                        <a:defRPr>
                          <a:solidFill>
                            <a:schemeClr val="tx1"/>
                          </a:solidFill>
                          <a:latin typeface="Arial" panose="020B0604020202020204" pitchFamily="34" charset="0"/>
                        </a:defRPr>
                      </a:lvl6pPr>
                      <a:lvl7pPr marL="2971800" indent="-228600" algn="just" eaLnBrk="0" fontAlgn="base" hangingPunct="0">
                        <a:spcBef>
                          <a:spcPct val="20000"/>
                        </a:spcBef>
                        <a:spcAft>
                          <a:spcPct val="0"/>
                        </a:spcAft>
                        <a:defRPr>
                          <a:solidFill>
                            <a:schemeClr val="tx1"/>
                          </a:solidFill>
                          <a:latin typeface="Arial" panose="020B0604020202020204" pitchFamily="34" charset="0"/>
                        </a:defRPr>
                      </a:lvl7pPr>
                      <a:lvl8pPr marL="3429000" indent="-228600" algn="just" eaLnBrk="0" fontAlgn="base" hangingPunct="0">
                        <a:spcBef>
                          <a:spcPct val="20000"/>
                        </a:spcBef>
                        <a:spcAft>
                          <a:spcPct val="0"/>
                        </a:spcAft>
                        <a:defRPr>
                          <a:solidFill>
                            <a:schemeClr val="tx1"/>
                          </a:solidFill>
                          <a:latin typeface="Arial" panose="020B0604020202020204" pitchFamily="34" charset="0"/>
                        </a:defRPr>
                      </a:lvl8pPr>
                      <a:lvl9pPr marL="3886200" indent="-228600" algn="just"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MX" altLang="es-MX" sz="1800" b="0" i="0" u="none" strike="noStrike" cap="none" normalizeH="0" baseline="0" dirty="0" smtClean="0">
                          <a:ln>
                            <a:noFill/>
                          </a:ln>
                          <a:solidFill>
                            <a:srgbClr val="000000"/>
                          </a:solidFill>
                          <a:effectLst/>
                          <a:latin typeface="Arial" panose="020B0604020202020204" pitchFamily="34" charset="0"/>
                        </a:rPr>
                        <a:t>Procesamiento interno complejo</a:t>
                      </a:r>
                    </a:p>
                  </a:txBody>
                  <a:tcPr horzOverflow="overflow"/>
                </a:tc>
                <a:tc>
                  <a:txBody>
                    <a:bodyPr/>
                    <a:lstStyle>
                      <a:lvl1pPr algn="just" eaLnBrk="0" hangingPunct="0">
                        <a:spcBef>
                          <a:spcPct val="20000"/>
                        </a:spcBef>
                        <a:defRPr sz="2800">
                          <a:solidFill>
                            <a:schemeClr val="tx1"/>
                          </a:solidFill>
                          <a:latin typeface="Arial" panose="020B0604020202020204" pitchFamily="34" charset="0"/>
                        </a:defRPr>
                      </a:lvl1pPr>
                      <a:lvl2pPr marL="742950" indent="-285750" algn="just" eaLnBrk="0" hangingPunct="0">
                        <a:spcBef>
                          <a:spcPct val="20000"/>
                        </a:spcBef>
                        <a:defRPr sz="2400">
                          <a:solidFill>
                            <a:schemeClr val="tx1"/>
                          </a:solidFill>
                          <a:latin typeface="Arial" panose="020B0604020202020204" pitchFamily="34" charset="0"/>
                        </a:defRPr>
                      </a:lvl2pPr>
                      <a:lvl3pPr marL="1143000" indent="-228600" algn="just" eaLnBrk="0" hangingPunct="0">
                        <a:spcBef>
                          <a:spcPct val="20000"/>
                        </a:spcBef>
                        <a:defRPr sz="2000">
                          <a:solidFill>
                            <a:schemeClr val="tx1"/>
                          </a:solidFill>
                          <a:latin typeface="Arial" panose="020B0604020202020204" pitchFamily="34" charset="0"/>
                        </a:defRPr>
                      </a:lvl3pPr>
                      <a:lvl4pPr marL="1600200" indent="-228600" algn="just" eaLnBrk="0" hangingPunct="0">
                        <a:spcBef>
                          <a:spcPct val="20000"/>
                        </a:spcBef>
                        <a:defRPr>
                          <a:solidFill>
                            <a:schemeClr val="tx1"/>
                          </a:solidFill>
                          <a:latin typeface="Arial" panose="020B0604020202020204" pitchFamily="34" charset="0"/>
                        </a:defRPr>
                      </a:lvl4pPr>
                      <a:lvl5pPr marL="2057400" indent="-228600" algn="just" eaLnBrk="0" hangingPunct="0">
                        <a:spcBef>
                          <a:spcPct val="20000"/>
                        </a:spcBef>
                        <a:defRPr>
                          <a:solidFill>
                            <a:schemeClr val="tx1"/>
                          </a:solidFill>
                          <a:latin typeface="Arial" panose="020B0604020202020204" pitchFamily="34" charset="0"/>
                        </a:defRPr>
                      </a:lvl5pPr>
                      <a:lvl6pPr marL="2514600" indent="-228600" algn="just" eaLnBrk="0" fontAlgn="base" hangingPunct="0">
                        <a:spcBef>
                          <a:spcPct val="20000"/>
                        </a:spcBef>
                        <a:spcAft>
                          <a:spcPct val="0"/>
                        </a:spcAft>
                        <a:defRPr>
                          <a:solidFill>
                            <a:schemeClr val="tx1"/>
                          </a:solidFill>
                          <a:latin typeface="Arial" panose="020B0604020202020204" pitchFamily="34" charset="0"/>
                        </a:defRPr>
                      </a:lvl6pPr>
                      <a:lvl7pPr marL="2971800" indent="-228600" algn="just" eaLnBrk="0" fontAlgn="base" hangingPunct="0">
                        <a:spcBef>
                          <a:spcPct val="20000"/>
                        </a:spcBef>
                        <a:spcAft>
                          <a:spcPct val="0"/>
                        </a:spcAft>
                        <a:defRPr>
                          <a:solidFill>
                            <a:schemeClr val="tx1"/>
                          </a:solidFill>
                          <a:latin typeface="Arial" panose="020B0604020202020204" pitchFamily="34" charset="0"/>
                        </a:defRPr>
                      </a:lvl7pPr>
                      <a:lvl8pPr marL="3429000" indent="-228600" algn="just" eaLnBrk="0" fontAlgn="base" hangingPunct="0">
                        <a:spcBef>
                          <a:spcPct val="20000"/>
                        </a:spcBef>
                        <a:spcAft>
                          <a:spcPct val="0"/>
                        </a:spcAft>
                        <a:defRPr>
                          <a:solidFill>
                            <a:schemeClr val="tx1"/>
                          </a:solidFill>
                          <a:latin typeface="Arial" panose="020B0604020202020204" pitchFamily="34" charset="0"/>
                        </a:defRPr>
                      </a:lvl8pPr>
                      <a:lvl9pPr marL="3886200" indent="-228600" algn="just"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altLang="es-MX" sz="1800" b="0" i="0" u="none" strike="noStrike" cap="none" normalizeH="0" baseline="0" dirty="0" smtClean="0">
                          <a:ln>
                            <a:noFill/>
                          </a:ln>
                          <a:solidFill>
                            <a:srgbClr val="000000"/>
                          </a:solidFill>
                          <a:effectLst/>
                          <a:latin typeface="Arial" panose="020B0604020202020204" pitchFamily="34" charset="0"/>
                        </a:rPr>
                        <a:t>1</a:t>
                      </a:r>
                    </a:p>
                  </a:txBody>
                  <a:tcPr horzOverflow="overflow"/>
                </a:tc>
              </a:tr>
              <a:tr h="370840">
                <a:tc>
                  <a:txBody>
                    <a:bodyPr/>
                    <a:lstStyle>
                      <a:lvl1pPr algn="just" eaLnBrk="0" hangingPunct="0">
                        <a:spcBef>
                          <a:spcPct val="20000"/>
                        </a:spcBef>
                        <a:defRPr sz="2800">
                          <a:solidFill>
                            <a:schemeClr val="tx1"/>
                          </a:solidFill>
                          <a:latin typeface="Arial" panose="020B0604020202020204" pitchFamily="34" charset="0"/>
                        </a:defRPr>
                      </a:lvl1pPr>
                      <a:lvl2pPr marL="742950" indent="-285750" algn="just" eaLnBrk="0" hangingPunct="0">
                        <a:spcBef>
                          <a:spcPct val="20000"/>
                        </a:spcBef>
                        <a:defRPr sz="2400">
                          <a:solidFill>
                            <a:schemeClr val="tx1"/>
                          </a:solidFill>
                          <a:latin typeface="Arial" panose="020B0604020202020204" pitchFamily="34" charset="0"/>
                        </a:defRPr>
                      </a:lvl2pPr>
                      <a:lvl3pPr marL="1143000" indent="-228600" algn="just" eaLnBrk="0" hangingPunct="0">
                        <a:spcBef>
                          <a:spcPct val="20000"/>
                        </a:spcBef>
                        <a:defRPr sz="2000">
                          <a:solidFill>
                            <a:schemeClr val="tx1"/>
                          </a:solidFill>
                          <a:latin typeface="Arial" panose="020B0604020202020204" pitchFamily="34" charset="0"/>
                        </a:defRPr>
                      </a:lvl3pPr>
                      <a:lvl4pPr marL="1600200" indent="-228600" algn="just" eaLnBrk="0" hangingPunct="0">
                        <a:spcBef>
                          <a:spcPct val="20000"/>
                        </a:spcBef>
                        <a:defRPr>
                          <a:solidFill>
                            <a:schemeClr val="tx1"/>
                          </a:solidFill>
                          <a:latin typeface="Arial" panose="020B0604020202020204" pitchFamily="34" charset="0"/>
                        </a:defRPr>
                      </a:lvl4pPr>
                      <a:lvl5pPr marL="2057400" indent="-228600" algn="just" eaLnBrk="0" hangingPunct="0">
                        <a:spcBef>
                          <a:spcPct val="20000"/>
                        </a:spcBef>
                        <a:defRPr>
                          <a:solidFill>
                            <a:schemeClr val="tx1"/>
                          </a:solidFill>
                          <a:latin typeface="Arial" panose="020B0604020202020204" pitchFamily="34" charset="0"/>
                        </a:defRPr>
                      </a:lvl5pPr>
                      <a:lvl6pPr marL="2514600" indent="-228600" algn="just" eaLnBrk="0" fontAlgn="base" hangingPunct="0">
                        <a:spcBef>
                          <a:spcPct val="20000"/>
                        </a:spcBef>
                        <a:spcAft>
                          <a:spcPct val="0"/>
                        </a:spcAft>
                        <a:defRPr>
                          <a:solidFill>
                            <a:schemeClr val="tx1"/>
                          </a:solidFill>
                          <a:latin typeface="Arial" panose="020B0604020202020204" pitchFamily="34" charset="0"/>
                        </a:defRPr>
                      </a:lvl6pPr>
                      <a:lvl7pPr marL="2971800" indent="-228600" algn="just" eaLnBrk="0" fontAlgn="base" hangingPunct="0">
                        <a:spcBef>
                          <a:spcPct val="20000"/>
                        </a:spcBef>
                        <a:spcAft>
                          <a:spcPct val="0"/>
                        </a:spcAft>
                        <a:defRPr>
                          <a:solidFill>
                            <a:schemeClr val="tx1"/>
                          </a:solidFill>
                          <a:latin typeface="Arial" panose="020B0604020202020204" pitchFamily="34" charset="0"/>
                        </a:defRPr>
                      </a:lvl7pPr>
                      <a:lvl8pPr marL="3429000" indent="-228600" algn="just" eaLnBrk="0" fontAlgn="base" hangingPunct="0">
                        <a:spcBef>
                          <a:spcPct val="20000"/>
                        </a:spcBef>
                        <a:spcAft>
                          <a:spcPct val="0"/>
                        </a:spcAft>
                        <a:defRPr>
                          <a:solidFill>
                            <a:schemeClr val="tx1"/>
                          </a:solidFill>
                          <a:latin typeface="Arial" panose="020B0604020202020204" pitchFamily="34" charset="0"/>
                        </a:defRPr>
                      </a:lvl8pPr>
                      <a:lvl9pPr marL="3886200" indent="-228600" algn="just"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altLang="es-MX" sz="1800" b="0" i="0" u="none" strike="noStrike" cap="none" normalizeH="0" baseline="0" dirty="0" smtClean="0">
                          <a:ln>
                            <a:noFill/>
                          </a:ln>
                          <a:solidFill>
                            <a:srgbClr val="000000"/>
                          </a:solidFill>
                          <a:effectLst/>
                          <a:latin typeface="Arial" panose="020B0604020202020204" pitchFamily="34" charset="0"/>
                        </a:rPr>
                        <a:t>T5</a:t>
                      </a:r>
                    </a:p>
                  </a:txBody>
                  <a:tcPr horzOverflow="overflow"/>
                </a:tc>
                <a:tc>
                  <a:txBody>
                    <a:bodyPr/>
                    <a:lstStyle>
                      <a:lvl1pPr algn="just" eaLnBrk="0" hangingPunct="0">
                        <a:spcBef>
                          <a:spcPct val="20000"/>
                        </a:spcBef>
                        <a:defRPr sz="2800">
                          <a:solidFill>
                            <a:schemeClr val="tx1"/>
                          </a:solidFill>
                          <a:latin typeface="Arial" panose="020B0604020202020204" pitchFamily="34" charset="0"/>
                        </a:defRPr>
                      </a:lvl1pPr>
                      <a:lvl2pPr marL="742950" indent="-285750" algn="just" eaLnBrk="0" hangingPunct="0">
                        <a:spcBef>
                          <a:spcPct val="20000"/>
                        </a:spcBef>
                        <a:defRPr sz="2400">
                          <a:solidFill>
                            <a:schemeClr val="tx1"/>
                          </a:solidFill>
                          <a:latin typeface="Arial" panose="020B0604020202020204" pitchFamily="34" charset="0"/>
                        </a:defRPr>
                      </a:lvl2pPr>
                      <a:lvl3pPr marL="1143000" indent="-228600" algn="just" eaLnBrk="0" hangingPunct="0">
                        <a:spcBef>
                          <a:spcPct val="20000"/>
                        </a:spcBef>
                        <a:defRPr sz="2000">
                          <a:solidFill>
                            <a:schemeClr val="tx1"/>
                          </a:solidFill>
                          <a:latin typeface="Arial" panose="020B0604020202020204" pitchFamily="34" charset="0"/>
                        </a:defRPr>
                      </a:lvl3pPr>
                      <a:lvl4pPr marL="1600200" indent="-228600" algn="just" eaLnBrk="0" hangingPunct="0">
                        <a:spcBef>
                          <a:spcPct val="20000"/>
                        </a:spcBef>
                        <a:defRPr>
                          <a:solidFill>
                            <a:schemeClr val="tx1"/>
                          </a:solidFill>
                          <a:latin typeface="Arial" panose="020B0604020202020204" pitchFamily="34" charset="0"/>
                        </a:defRPr>
                      </a:lvl4pPr>
                      <a:lvl5pPr marL="2057400" indent="-228600" algn="just" eaLnBrk="0" hangingPunct="0">
                        <a:spcBef>
                          <a:spcPct val="20000"/>
                        </a:spcBef>
                        <a:defRPr>
                          <a:solidFill>
                            <a:schemeClr val="tx1"/>
                          </a:solidFill>
                          <a:latin typeface="Arial" panose="020B0604020202020204" pitchFamily="34" charset="0"/>
                        </a:defRPr>
                      </a:lvl5pPr>
                      <a:lvl6pPr marL="2514600" indent="-228600" algn="just" eaLnBrk="0" fontAlgn="base" hangingPunct="0">
                        <a:spcBef>
                          <a:spcPct val="20000"/>
                        </a:spcBef>
                        <a:spcAft>
                          <a:spcPct val="0"/>
                        </a:spcAft>
                        <a:defRPr>
                          <a:solidFill>
                            <a:schemeClr val="tx1"/>
                          </a:solidFill>
                          <a:latin typeface="Arial" panose="020B0604020202020204" pitchFamily="34" charset="0"/>
                        </a:defRPr>
                      </a:lvl6pPr>
                      <a:lvl7pPr marL="2971800" indent="-228600" algn="just" eaLnBrk="0" fontAlgn="base" hangingPunct="0">
                        <a:spcBef>
                          <a:spcPct val="20000"/>
                        </a:spcBef>
                        <a:spcAft>
                          <a:spcPct val="0"/>
                        </a:spcAft>
                        <a:defRPr>
                          <a:solidFill>
                            <a:schemeClr val="tx1"/>
                          </a:solidFill>
                          <a:latin typeface="Arial" panose="020B0604020202020204" pitchFamily="34" charset="0"/>
                        </a:defRPr>
                      </a:lvl7pPr>
                      <a:lvl8pPr marL="3429000" indent="-228600" algn="just" eaLnBrk="0" fontAlgn="base" hangingPunct="0">
                        <a:spcBef>
                          <a:spcPct val="20000"/>
                        </a:spcBef>
                        <a:spcAft>
                          <a:spcPct val="0"/>
                        </a:spcAft>
                        <a:defRPr>
                          <a:solidFill>
                            <a:schemeClr val="tx1"/>
                          </a:solidFill>
                          <a:latin typeface="Arial" panose="020B0604020202020204" pitchFamily="34" charset="0"/>
                        </a:defRPr>
                      </a:lvl8pPr>
                      <a:lvl9pPr marL="3886200" indent="-228600" algn="just"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MX" altLang="es-MX" sz="1800" b="0" i="0" u="none" strike="noStrike" cap="none" normalizeH="0" baseline="0" dirty="0" smtClean="0">
                          <a:ln>
                            <a:noFill/>
                          </a:ln>
                          <a:solidFill>
                            <a:srgbClr val="000000"/>
                          </a:solidFill>
                          <a:effectLst/>
                          <a:latin typeface="Arial" panose="020B0604020202020204" pitchFamily="34" charset="0"/>
                        </a:rPr>
                        <a:t>El código debe ser reutilizable</a:t>
                      </a:r>
                    </a:p>
                  </a:txBody>
                  <a:tcPr horzOverflow="overflow"/>
                </a:tc>
                <a:tc>
                  <a:txBody>
                    <a:bodyPr/>
                    <a:lstStyle>
                      <a:lvl1pPr algn="just" eaLnBrk="0" hangingPunct="0">
                        <a:spcBef>
                          <a:spcPct val="20000"/>
                        </a:spcBef>
                        <a:defRPr sz="2800">
                          <a:solidFill>
                            <a:schemeClr val="tx1"/>
                          </a:solidFill>
                          <a:latin typeface="Arial" panose="020B0604020202020204" pitchFamily="34" charset="0"/>
                        </a:defRPr>
                      </a:lvl1pPr>
                      <a:lvl2pPr marL="742950" indent="-285750" algn="just" eaLnBrk="0" hangingPunct="0">
                        <a:spcBef>
                          <a:spcPct val="20000"/>
                        </a:spcBef>
                        <a:defRPr sz="2400">
                          <a:solidFill>
                            <a:schemeClr val="tx1"/>
                          </a:solidFill>
                          <a:latin typeface="Arial" panose="020B0604020202020204" pitchFamily="34" charset="0"/>
                        </a:defRPr>
                      </a:lvl2pPr>
                      <a:lvl3pPr marL="1143000" indent="-228600" algn="just" eaLnBrk="0" hangingPunct="0">
                        <a:spcBef>
                          <a:spcPct val="20000"/>
                        </a:spcBef>
                        <a:defRPr sz="2000">
                          <a:solidFill>
                            <a:schemeClr val="tx1"/>
                          </a:solidFill>
                          <a:latin typeface="Arial" panose="020B0604020202020204" pitchFamily="34" charset="0"/>
                        </a:defRPr>
                      </a:lvl3pPr>
                      <a:lvl4pPr marL="1600200" indent="-228600" algn="just" eaLnBrk="0" hangingPunct="0">
                        <a:spcBef>
                          <a:spcPct val="20000"/>
                        </a:spcBef>
                        <a:defRPr>
                          <a:solidFill>
                            <a:schemeClr val="tx1"/>
                          </a:solidFill>
                          <a:latin typeface="Arial" panose="020B0604020202020204" pitchFamily="34" charset="0"/>
                        </a:defRPr>
                      </a:lvl4pPr>
                      <a:lvl5pPr marL="2057400" indent="-228600" algn="just" eaLnBrk="0" hangingPunct="0">
                        <a:spcBef>
                          <a:spcPct val="20000"/>
                        </a:spcBef>
                        <a:defRPr>
                          <a:solidFill>
                            <a:schemeClr val="tx1"/>
                          </a:solidFill>
                          <a:latin typeface="Arial" panose="020B0604020202020204" pitchFamily="34" charset="0"/>
                        </a:defRPr>
                      </a:lvl5pPr>
                      <a:lvl6pPr marL="2514600" indent="-228600" algn="just" eaLnBrk="0" fontAlgn="base" hangingPunct="0">
                        <a:spcBef>
                          <a:spcPct val="20000"/>
                        </a:spcBef>
                        <a:spcAft>
                          <a:spcPct val="0"/>
                        </a:spcAft>
                        <a:defRPr>
                          <a:solidFill>
                            <a:schemeClr val="tx1"/>
                          </a:solidFill>
                          <a:latin typeface="Arial" panose="020B0604020202020204" pitchFamily="34" charset="0"/>
                        </a:defRPr>
                      </a:lvl6pPr>
                      <a:lvl7pPr marL="2971800" indent="-228600" algn="just" eaLnBrk="0" fontAlgn="base" hangingPunct="0">
                        <a:spcBef>
                          <a:spcPct val="20000"/>
                        </a:spcBef>
                        <a:spcAft>
                          <a:spcPct val="0"/>
                        </a:spcAft>
                        <a:defRPr>
                          <a:solidFill>
                            <a:schemeClr val="tx1"/>
                          </a:solidFill>
                          <a:latin typeface="Arial" panose="020B0604020202020204" pitchFamily="34" charset="0"/>
                        </a:defRPr>
                      </a:lvl7pPr>
                      <a:lvl8pPr marL="3429000" indent="-228600" algn="just" eaLnBrk="0" fontAlgn="base" hangingPunct="0">
                        <a:spcBef>
                          <a:spcPct val="20000"/>
                        </a:spcBef>
                        <a:spcAft>
                          <a:spcPct val="0"/>
                        </a:spcAft>
                        <a:defRPr>
                          <a:solidFill>
                            <a:schemeClr val="tx1"/>
                          </a:solidFill>
                          <a:latin typeface="Arial" panose="020B0604020202020204" pitchFamily="34" charset="0"/>
                        </a:defRPr>
                      </a:lvl8pPr>
                      <a:lvl9pPr marL="3886200" indent="-228600" algn="just"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altLang="es-MX" sz="1800" b="0" i="0" u="none" strike="noStrike" cap="none" normalizeH="0" baseline="0" dirty="0" smtClean="0">
                          <a:ln>
                            <a:noFill/>
                          </a:ln>
                          <a:solidFill>
                            <a:srgbClr val="000000"/>
                          </a:solidFill>
                          <a:effectLst/>
                          <a:latin typeface="Arial" panose="020B0604020202020204" pitchFamily="34" charset="0"/>
                        </a:rPr>
                        <a:t>1</a:t>
                      </a:r>
                    </a:p>
                  </a:txBody>
                  <a:tcPr horzOverflow="overflow"/>
                </a:tc>
              </a:tr>
              <a:tr h="370840">
                <a:tc>
                  <a:txBody>
                    <a:bodyPr/>
                    <a:lstStyle>
                      <a:lvl1pPr algn="just" eaLnBrk="0" hangingPunct="0">
                        <a:spcBef>
                          <a:spcPct val="20000"/>
                        </a:spcBef>
                        <a:defRPr sz="2800">
                          <a:solidFill>
                            <a:schemeClr val="tx1"/>
                          </a:solidFill>
                          <a:latin typeface="Arial" panose="020B0604020202020204" pitchFamily="34" charset="0"/>
                        </a:defRPr>
                      </a:lvl1pPr>
                      <a:lvl2pPr marL="742950" indent="-285750" algn="just" eaLnBrk="0" hangingPunct="0">
                        <a:spcBef>
                          <a:spcPct val="20000"/>
                        </a:spcBef>
                        <a:defRPr sz="2400">
                          <a:solidFill>
                            <a:schemeClr val="tx1"/>
                          </a:solidFill>
                          <a:latin typeface="Arial" panose="020B0604020202020204" pitchFamily="34" charset="0"/>
                        </a:defRPr>
                      </a:lvl2pPr>
                      <a:lvl3pPr marL="1143000" indent="-228600" algn="just" eaLnBrk="0" hangingPunct="0">
                        <a:spcBef>
                          <a:spcPct val="20000"/>
                        </a:spcBef>
                        <a:defRPr sz="2000">
                          <a:solidFill>
                            <a:schemeClr val="tx1"/>
                          </a:solidFill>
                          <a:latin typeface="Arial" panose="020B0604020202020204" pitchFamily="34" charset="0"/>
                        </a:defRPr>
                      </a:lvl3pPr>
                      <a:lvl4pPr marL="1600200" indent="-228600" algn="just" eaLnBrk="0" hangingPunct="0">
                        <a:spcBef>
                          <a:spcPct val="20000"/>
                        </a:spcBef>
                        <a:defRPr>
                          <a:solidFill>
                            <a:schemeClr val="tx1"/>
                          </a:solidFill>
                          <a:latin typeface="Arial" panose="020B0604020202020204" pitchFamily="34" charset="0"/>
                        </a:defRPr>
                      </a:lvl4pPr>
                      <a:lvl5pPr marL="2057400" indent="-228600" algn="just" eaLnBrk="0" hangingPunct="0">
                        <a:spcBef>
                          <a:spcPct val="20000"/>
                        </a:spcBef>
                        <a:defRPr>
                          <a:solidFill>
                            <a:schemeClr val="tx1"/>
                          </a:solidFill>
                          <a:latin typeface="Arial" panose="020B0604020202020204" pitchFamily="34" charset="0"/>
                        </a:defRPr>
                      </a:lvl5pPr>
                      <a:lvl6pPr marL="2514600" indent="-228600" algn="just" eaLnBrk="0" fontAlgn="base" hangingPunct="0">
                        <a:spcBef>
                          <a:spcPct val="20000"/>
                        </a:spcBef>
                        <a:spcAft>
                          <a:spcPct val="0"/>
                        </a:spcAft>
                        <a:defRPr>
                          <a:solidFill>
                            <a:schemeClr val="tx1"/>
                          </a:solidFill>
                          <a:latin typeface="Arial" panose="020B0604020202020204" pitchFamily="34" charset="0"/>
                        </a:defRPr>
                      </a:lvl6pPr>
                      <a:lvl7pPr marL="2971800" indent="-228600" algn="just" eaLnBrk="0" fontAlgn="base" hangingPunct="0">
                        <a:spcBef>
                          <a:spcPct val="20000"/>
                        </a:spcBef>
                        <a:spcAft>
                          <a:spcPct val="0"/>
                        </a:spcAft>
                        <a:defRPr>
                          <a:solidFill>
                            <a:schemeClr val="tx1"/>
                          </a:solidFill>
                          <a:latin typeface="Arial" panose="020B0604020202020204" pitchFamily="34" charset="0"/>
                        </a:defRPr>
                      </a:lvl7pPr>
                      <a:lvl8pPr marL="3429000" indent="-228600" algn="just" eaLnBrk="0" fontAlgn="base" hangingPunct="0">
                        <a:spcBef>
                          <a:spcPct val="20000"/>
                        </a:spcBef>
                        <a:spcAft>
                          <a:spcPct val="0"/>
                        </a:spcAft>
                        <a:defRPr>
                          <a:solidFill>
                            <a:schemeClr val="tx1"/>
                          </a:solidFill>
                          <a:latin typeface="Arial" panose="020B0604020202020204" pitchFamily="34" charset="0"/>
                        </a:defRPr>
                      </a:lvl8pPr>
                      <a:lvl9pPr marL="3886200" indent="-228600" algn="just"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altLang="es-MX" sz="1800" b="0" i="0" u="none" strike="noStrike" cap="none" normalizeH="0" baseline="0" dirty="0" smtClean="0">
                          <a:ln>
                            <a:noFill/>
                          </a:ln>
                          <a:solidFill>
                            <a:srgbClr val="000000"/>
                          </a:solidFill>
                          <a:effectLst/>
                          <a:latin typeface="Arial" panose="020B0604020202020204" pitchFamily="34" charset="0"/>
                        </a:rPr>
                        <a:t>T6</a:t>
                      </a:r>
                    </a:p>
                  </a:txBody>
                  <a:tcPr horzOverflow="overflow"/>
                </a:tc>
                <a:tc>
                  <a:txBody>
                    <a:bodyPr/>
                    <a:lstStyle>
                      <a:lvl1pPr algn="just" eaLnBrk="0" hangingPunct="0">
                        <a:spcBef>
                          <a:spcPct val="20000"/>
                        </a:spcBef>
                        <a:defRPr sz="2800">
                          <a:solidFill>
                            <a:schemeClr val="tx1"/>
                          </a:solidFill>
                          <a:latin typeface="Arial" panose="020B0604020202020204" pitchFamily="34" charset="0"/>
                        </a:defRPr>
                      </a:lvl1pPr>
                      <a:lvl2pPr marL="742950" indent="-285750" algn="just" eaLnBrk="0" hangingPunct="0">
                        <a:spcBef>
                          <a:spcPct val="20000"/>
                        </a:spcBef>
                        <a:defRPr sz="2400">
                          <a:solidFill>
                            <a:schemeClr val="tx1"/>
                          </a:solidFill>
                          <a:latin typeface="Arial" panose="020B0604020202020204" pitchFamily="34" charset="0"/>
                        </a:defRPr>
                      </a:lvl2pPr>
                      <a:lvl3pPr marL="1143000" indent="-228600" algn="just" eaLnBrk="0" hangingPunct="0">
                        <a:spcBef>
                          <a:spcPct val="20000"/>
                        </a:spcBef>
                        <a:defRPr sz="2000">
                          <a:solidFill>
                            <a:schemeClr val="tx1"/>
                          </a:solidFill>
                          <a:latin typeface="Arial" panose="020B0604020202020204" pitchFamily="34" charset="0"/>
                        </a:defRPr>
                      </a:lvl3pPr>
                      <a:lvl4pPr marL="1600200" indent="-228600" algn="just" eaLnBrk="0" hangingPunct="0">
                        <a:spcBef>
                          <a:spcPct val="20000"/>
                        </a:spcBef>
                        <a:defRPr>
                          <a:solidFill>
                            <a:schemeClr val="tx1"/>
                          </a:solidFill>
                          <a:latin typeface="Arial" panose="020B0604020202020204" pitchFamily="34" charset="0"/>
                        </a:defRPr>
                      </a:lvl4pPr>
                      <a:lvl5pPr marL="2057400" indent="-228600" algn="just" eaLnBrk="0" hangingPunct="0">
                        <a:spcBef>
                          <a:spcPct val="20000"/>
                        </a:spcBef>
                        <a:defRPr>
                          <a:solidFill>
                            <a:schemeClr val="tx1"/>
                          </a:solidFill>
                          <a:latin typeface="Arial" panose="020B0604020202020204" pitchFamily="34" charset="0"/>
                        </a:defRPr>
                      </a:lvl5pPr>
                      <a:lvl6pPr marL="2514600" indent="-228600" algn="just" eaLnBrk="0" fontAlgn="base" hangingPunct="0">
                        <a:spcBef>
                          <a:spcPct val="20000"/>
                        </a:spcBef>
                        <a:spcAft>
                          <a:spcPct val="0"/>
                        </a:spcAft>
                        <a:defRPr>
                          <a:solidFill>
                            <a:schemeClr val="tx1"/>
                          </a:solidFill>
                          <a:latin typeface="Arial" panose="020B0604020202020204" pitchFamily="34" charset="0"/>
                        </a:defRPr>
                      </a:lvl6pPr>
                      <a:lvl7pPr marL="2971800" indent="-228600" algn="just" eaLnBrk="0" fontAlgn="base" hangingPunct="0">
                        <a:spcBef>
                          <a:spcPct val="20000"/>
                        </a:spcBef>
                        <a:spcAft>
                          <a:spcPct val="0"/>
                        </a:spcAft>
                        <a:defRPr>
                          <a:solidFill>
                            <a:schemeClr val="tx1"/>
                          </a:solidFill>
                          <a:latin typeface="Arial" panose="020B0604020202020204" pitchFamily="34" charset="0"/>
                        </a:defRPr>
                      </a:lvl7pPr>
                      <a:lvl8pPr marL="3429000" indent="-228600" algn="just" eaLnBrk="0" fontAlgn="base" hangingPunct="0">
                        <a:spcBef>
                          <a:spcPct val="20000"/>
                        </a:spcBef>
                        <a:spcAft>
                          <a:spcPct val="0"/>
                        </a:spcAft>
                        <a:defRPr>
                          <a:solidFill>
                            <a:schemeClr val="tx1"/>
                          </a:solidFill>
                          <a:latin typeface="Arial" panose="020B0604020202020204" pitchFamily="34" charset="0"/>
                        </a:defRPr>
                      </a:lvl8pPr>
                      <a:lvl9pPr marL="3886200" indent="-228600" algn="just"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MX" altLang="es-MX" sz="1800" b="0" i="0" u="none" strike="noStrike" cap="none" normalizeH="0" baseline="0" dirty="0" smtClean="0">
                          <a:ln>
                            <a:noFill/>
                          </a:ln>
                          <a:solidFill>
                            <a:srgbClr val="000000"/>
                          </a:solidFill>
                          <a:effectLst/>
                          <a:latin typeface="Arial" panose="020B0604020202020204" pitchFamily="34" charset="0"/>
                        </a:rPr>
                        <a:t>Facilidad de instalación</a:t>
                      </a:r>
                    </a:p>
                  </a:txBody>
                  <a:tcPr horzOverflow="overflow"/>
                </a:tc>
                <a:tc>
                  <a:txBody>
                    <a:bodyPr/>
                    <a:lstStyle>
                      <a:lvl1pPr algn="just" eaLnBrk="0" hangingPunct="0">
                        <a:spcBef>
                          <a:spcPct val="20000"/>
                        </a:spcBef>
                        <a:defRPr sz="2800">
                          <a:solidFill>
                            <a:schemeClr val="tx1"/>
                          </a:solidFill>
                          <a:latin typeface="Arial" panose="020B0604020202020204" pitchFamily="34" charset="0"/>
                        </a:defRPr>
                      </a:lvl1pPr>
                      <a:lvl2pPr marL="742950" indent="-285750" algn="just" eaLnBrk="0" hangingPunct="0">
                        <a:spcBef>
                          <a:spcPct val="20000"/>
                        </a:spcBef>
                        <a:defRPr sz="2400">
                          <a:solidFill>
                            <a:schemeClr val="tx1"/>
                          </a:solidFill>
                          <a:latin typeface="Arial" panose="020B0604020202020204" pitchFamily="34" charset="0"/>
                        </a:defRPr>
                      </a:lvl2pPr>
                      <a:lvl3pPr marL="1143000" indent="-228600" algn="just" eaLnBrk="0" hangingPunct="0">
                        <a:spcBef>
                          <a:spcPct val="20000"/>
                        </a:spcBef>
                        <a:defRPr sz="2000">
                          <a:solidFill>
                            <a:schemeClr val="tx1"/>
                          </a:solidFill>
                          <a:latin typeface="Arial" panose="020B0604020202020204" pitchFamily="34" charset="0"/>
                        </a:defRPr>
                      </a:lvl3pPr>
                      <a:lvl4pPr marL="1600200" indent="-228600" algn="just" eaLnBrk="0" hangingPunct="0">
                        <a:spcBef>
                          <a:spcPct val="20000"/>
                        </a:spcBef>
                        <a:defRPr>
                          <a:solidFill>
                            <a:schemeClr val="tx1"/>
                          </a:solidFill>
                          <a:latin typeface="Arial" panose="020B0604020202020204" pitchFamily="34" charset="0"/>
                        </a:defRPr>
                      </a:lvl4pPr>
                      <a:lvl5pPr marL="2057400" indent="-228600" algn="just" eaLnBrk="0" hangingPunct="0">
                        <a:spcBef>
                          <a:spcPct val="20000"/>
                        </a:spcBef>
                        <a:defRPr>
                          <a:solidFill>
                            <a:schemeClr val="tx1"/>
                          </a:solidFill>
                          <a:latin typeface="Arial" panose="020B0604020202020204" pitchFamily="34" charset="0"/>
                        </a:defRPr>
                      </a:lvl5pPr>
                      <a:lvl6pPr marL="2514600" indent="-228600" algn="just" eaLnBrk="0" fontAlgn="base" hangingPunct="0">
                        <a:spcBef>
                          <a:spcPct val="20000"/>
                        </a:spcBef>
                        <a:spcAft>
                          <a:spcPct val="0"/>
                        </a:spcAft>
                        <a:defRPr>
                          <a:solidFill>
                            <a:schemeClr val="tx1"/>
                          </a:solidFill>
                          <a:latin typeface="Arial" panose="020B0604020202020204" pitchFamily="34" charset="0"/>
                        </a:defRPr>
                      </a:lvl6pPr>
                      <a:lvl7pPr marL="2971800" indent="-228600" algn="just" eaLnBrk="0" fontAlgn="base" hangingPunct="0">
                        <a:spcBef>
                          <a:spcPct val="20000"/>
                        </a:spcBef>
                        <a:spcAft>
                          <a:spcPct val="0"/>
                        </a:spcAft>
                        <a:defRPr>
                          <a:solidFill>
                            <a:schemeClr val="tx1"/>
                          </a:solidFill>
                          <a:latin typeface="Arial" panose="020B0604020202020204" pitchFamily="34" charset="0"/>
                        </a:defRPr>
                      </a:lvl7pPr>
                      <a:lvl8pPr marL="3429000" indent="-228600" algn="just" eaLnBrk="0" fontAlgn="base" hangingPunct="0">
                        <a:spcBef>
                          <a:spcPct val="20000"/>
                        </a:spcBef>
                        <a:spcAft>
                          <a:spcPct val="0"/>
                        </a:spcAft>
                        <a:defRPr>
                          <a:solidFill>
                            <a:schemeClr val="tx1"/>
                          </a:solidFill>
                          <a:latin typeface="Arial" panose="020B0604020202020204" pitchFamily="34" charset="0"/>
                        </a:defRPr>
                      </a:lvl8pPr>
                      <a:lvl9pPr marL="3886200" indent="-228600" algn="just"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altLang="es-MX" sz="1800" b="0" i="0" u="none" strike="noStrike" cap="none" normalizeH="0" baseline="0" dirty="0" smtClean="0">
                          <a:ln>
                            <a:noFill/>
                          </a:ln>
                          <a:solidFill>
                            <a:srgbClr val="000000"/>
                          </a:solidFill>
                          <a:effectLst/>
                          <a:latin typeface="Arial" panose="020B0604020202020204" pitchFamily="34" charset="0"/>
                        </a:rPr>
                        <a:t>0.5</a:t>
                      </a:r>
                    </a:p>
                  </a:txBody>
                  <a:tcPr horzOverflow="overflow"/>
                </a:tc>
              </a:tr>
              <a:tr h="370840">
                <a:tc>
                  <a:txBody>
                    <a:bodyPr/>
                    <a:lstStyle>
                      <a:lvl1pPr algn="just" eaLnBrk="0" hangingPunct="0">
                        <a:spcBef>
                          <a:spcPct val="20000"/>
                        </a:spcBef>
                        <a:defRPr sz="2800">
                          <a:solidFill>
                            <a:schemeClr val="tx1"/>
                          </a:solidFill>
                          <a:latin typeface="Arial" panose="020B0604020202020204" pitchFamily="34" charset="0"/>
                        </a:defRPr>
                      </a:lvl1pPr>
                      <a:lvl2pPr marL="742950" indent="-285750" algn="just" eaLnBrk="0" hangingPunct="0">
                        <a:spcBef>
                          <a:spcPct val="20000"/>
                        </a:spcBef>
                        <a:defRPr sz="2400">
                          <a:solidFill>
                            <a:schemeClr val="tx1"/>
                          </a:solidFill>
                          <a:latin typeface="Arial" panose="020B0604020202020204" pitchFamily="34" charset="0"/>
                        </a:defRPr>
                      </a:lvl2pPr>
                      <a:lvl3pPr marL="1143000" indent="-228600" algn="just" eaLnBrk="0" hangingPunct="0">
                        <a:spcBef>
                          <a:spcPct val="20000"/>
                        </a:spcBef>
                        <a:defRPr sz="2000">
                          <a:solidFill>
                            <a:schemeClr val="tx1"/>
                          </a:solidFill>
                          <a:latin typeface="Arial" panose="020B0604020202020204" pitchFamily="34" charset="0"/>
                        </a:defRPr>
                      </a:lvl3pPr>
                      <a:lvl4pPr marL="1600200" indent="-228600" algn="just" eaLnBrk="0" hangingPunct="0">
                        <a:spcBef>
                          <a:spcPct val="20000"/>
                        </a:spcBef>
                        <a:defRPr>
                          <a:solidFill>
                            <a:schemeClr val="tx1"/>
                          </a:solidFill>
                          <a:latin typeface="Arial" panose="020B0604020202020204" pitchFamily="34" charset="0"/>
                        </a:defRPr>
                      </a:lvl4pPr>
                      <a:lvl5pPr marL="2057400" indent="-228600" algn="just" eaLnBrk="0" hangingPunct="0">
                        <a:spcBef>
                          <a:spcPct val="20000"/>
                        </a:spcBef>
                        <a:defRPr>
                          <a:solidFill>
                            <a:schemeClr val="tx1"/>
                          </a:solidFill>
                          <a:latin typeface="Arial" panose="020B0604020202020204" pitchFamily="34" charset="0"/>
                        </a:defRPr>
                      </a:lvl5pPr>
                      <a:lvl6pPr marL="2514600" indent="-228600" algn="just" eaLnBrk="0" fontAlgn="base" hangingPunct="0">
                        <a:spcBef>
                          <a:spcPct val="20000"/>
                        </a:spcBef>
                        <a:spcAft>
                          <a:spcPct val="0"/>
                        </a:spcAft>
                        <a:defRPr>
                          <a:solidFill>
                            <a:schemeClr val="tx1"/>
                          </a:solidFill>
                          <a:latin typeface="Arial" panose="020B0604020202020204" pitchFamily="34" charset="0"/>
                        </a:defRPr>
                      </a:lvl6pPr>
                      <a:lvl7pPr marL="2971800" indent="-228600" algn="just" eaLnBrk="0" fontAlgn="base" hangingPunct="0">
                        <a:spcBef>
                          <a:spcPct val="20000"/>
                        </a:spcBef>
                        <a:spcAft>
                          <a:spcPct val="0"/>
                        </a:spcAft>
                        <a:defRPr>
                          <a:solidFill>
                            <a:schemeClr val="tx1"/>
                          </a:solidFill>
                          <a:latin typeface="Arial" panose="020B0604020202020204" pitchFamily="34" charset="0"/>
                        </a:defRPr>
                      </a:lvl7pPr>
                      <a:lvl8pPr marL="3429000" indent="-228600" algn="just" eaLnBrk="0" fontAlgn="base" hangingPunct="0">
                        <a:spcBef>
                          <a:spcPct val="20000"/>
                        </a:spcBef>
                        <a:spcAft>
                          <a:spcPct val="0"/>
                        </a:spcAft>
                        <a:defRPr>
                          <a:solidFill>
                            <a:schemeClr val="tx1"/>
                          </a:solidFill>
                          <a:latin typeface="Arial" panose="020B0604020202020204" pitchFamily="34" charset="0"/>
                        </a:defRPr>
                      </a:lvl8pPr>
                      <a:lvl9pPr marL="3886200" indent="-228600" algn="just"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altLang="es-MX" sz="1800" b="0" i="0" u="none" strike="noStrike" cap="none" normalizeH="0" baseline="0" dirty="0" smtClean="0">
                          <a:ln>
                            <a:noFill/>
                          </a:ln>
                          <a:solidFill>
                            <a:srgbClr val="000000"/>
                          </a:solidFill>
                          <a:effectLst/>
                          <a:latin typeface="Arial" panose="020B0604020202020204" pitchFamily="34" charset="0"/>
                        </a:rPr>
                        <a:t>T7</a:t>
                      </a:r>
                    </a:p>
                  </a:txBody>
                  <a:tcPr horzOverflow="overflow"/>
                </a:tc>
                <a:tc>
                  <a:txBody>
                    <a:bodyPr/>
                    <a:lstStyle>
                      <a:lvl1pPr algn="just" eaLnBrk="0" hangingPunct="0">
                        <a:spcBef>
                          <a:spcPct val="20000"/>
                        </a:spcBef>
                        <a:defRPr sz="2800">
                          <a:solidFill>
                            <a:schemeClr val="tx1"/>
                          </a:solidFill>
                          <a:latin typeface="Arial" panose="020B0604020202020204" pitchFamily="34" charset="0"/>
                        </a:defRPr>
                      </a:lvl1pPr>
                      <a:lvl2pPr marL="742950" indent="-285750" algn="just" eaLnBrk="0" hangingPunct="0">
                        <a:spcBef>
                          <a:spcPct val="20000"/>
                        </a:spcBef>
                        <a:defRPr sz="2400">
                          <a:solidFill>
                            <a:schemeClr val="tx1"/>
                          </a:solidFill>
                          <a:latin typeface="Arial" panose="020B0604020202020204" pitchFamily="34" charset="0"/>
                        </a:defRPr>
                      </a:lvl2pPr>
                      <a:lvl3pPr marL="1143000" indent="-228600" algn="just" eaLnBrk="0" hangingPunct="0">
                        <a:spcBef>
                          <a:spcPct val="20000"/>
                        </a:spcBef>
                        <a:defRPr sz="2000">
                          <a:solidFill>
                            <a:schemeClr val="tx1"/>
                          </a:solidFill>
                          <a:latin typeface="Arial" panose="020B0604020202020204" pitchFamily="34" charset="0"/>
                        </a:defRPr>
                      </a:lvl3pPr>
                      <a:lvl4pPr marL="1600200" indent="-228600" algn="just" eaLnBrk="0" hangingPunct="0">
                        <a:spcBef>
                          <a:spcPct val="20000"/>
                        </a:spcBef>
                        <a:defRPr>
                          <a:solidFill>
                            <a:schemeClr val="tx1"/>
                          </a:solidFill>
                          <a:latin typeface="Arial" panose="020B0604020202020204" pitchFamily="34" charset="0"/>
                        </a:defRPr>
                      </a:lvl4pPr>
                      <a:lvl5pPr marL="2057400" indent="-228600" algn="just" eaLnBrk="0" hangingPunct="0">
                        <a:spcBef>
                          <a:spcPct val="20000"/>
                        </a:spcBef>
                        <a:defRPr>
                          <a:solidFill>
                            <a:schemeClr val="tx1"/>
                          </a:solidFill>
                          <a:latin typeface="Arial" panose="020B0604020202020204" pitchFamily="34" charset="0"/>
                        </a:defRPr>
                      </a:lvl5pPr>
                      <a:lvl6pPr marL="2514600" indent="-228600" algn="just" eaLnBrk="0" fontAlgn="base" hangingPunct="0">
                        <a:spcBef>
                          <a:spcPct val="20000"/>
                        </a:spcBef>
                        <a:spcAft>
                          <a:spcPct val="0"/>
                        </a:spcAft>
                        <a:defRPr>
                          <a:solidFill>
                            <a:schemeClr val="tx1"/>
                          </a:solidFill>
                          <a:latin typeface="Arial" panose="020B0604020202020204" pitchFamily="34" charset="0"/>
                        </a:defRPr>
                      </a:lvl6pPr>
                      <a:lvl7pPr marL="2971800" indent="-228600" algn="just" eaLnBrk="0" fontAlgn="base" hangingPunct="0">
                        <a:spcBef>
                          <a:spcPct val="20000"/>
                        </a:spcBef>
                        <a:spcAft>
                          <a:spcPct val="0"/>
                        </a:spcAft>
                        <a:defRPr>
                          <a:solidFill>
                            <a:schemeClr val="tx1"/>
                          </a:solidFill>
                          <a:latin typeface="Arial" panose="020B0604020202020204" pitchFamily="34" charset="0"/>
                        </a:defRPr>
                      </a:lvl7pPr>
                      <a:lvl8pPr marL="3429000" indent="-228600" algn="just" eaLnBrk="0" fontAlgn="base" hangingPunct="0">
                        <a:spcBef>
                          <a:spcPct val="20000"/>
                        </a:spcBef>
                        <a:spcAft>
                          <a:spcPct val="0"/>
                        </a:spcAft>
                        <a:defRPr>
                          <a:solidFill>
                            <a:schemeClr val="tx1"/>
                          </a:solidFill>
                          <a:latin typeface="Arial" panose="020B0604020202020204" pitchFamily="34" charset="0"/>
                        </a:defRPr>
                      </a:lvl8pPr>
                      <a:lvl9pPr marL="3886200" indent="-228600" algn="just"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MX" altLang="es-MX" sz="1800" b="0" i="0" u="none" strike="noStrike" cap="none" normalizeH="0" baseline="0" dirty="0" smtClean="0">
                          <a:ln>
                            <a:noFill/>
                          </a:ln>
                          <a:solidFill>
                            <a:srgbClr val="000000"/>
                          </a:solidFill>
                          <a:effectLst/>
                          <a:latin typeface="Arial" panose="020B0604020202020204" pitchFamily="34" charset="0"/>
                        </a:rPr>
                        <a:t>Facilidad de uso</a:t>
                      </a:r>
                    </a:p>
                  </a:txBody>
                  <a:tcPr horzOverflow="overflow"/>
                </a:tc>
                <a:tc>
                  <a:txBody>
                    <a:bodyPr/>
                    <a:lstStyle>
                      <a:lvl1pPr algn="just" eaLnBrk="0" hangingPunct="0">
                        <a:spcBef>
                          <a:spcPct val="20000"/>
                        </a:spcBef>
                        <a:defRPr sz="2800">
                          <a:solidFill>
                            <a:schemeClr val="tx1"/>
                          </a:solidFill>
                          <a:latin typeface="Arial" panose="020B0604020202020204" pitchFamily="34" charset="0"/>
                        </a:defRPr>
                      </a:lvl1pPr>
                      <a:lvl2pPr marL="742950" indent="-285750" algn="just" eaLnBrk="0" hangingPunct="0">
                        <a:spcBef>
                          <a:spcPct val="20000"/>
                        </a:spcBef>
                        <a:defRPr sz="2400">
                          <a:solidFill>
                            <a:schemeClr val="tx1"/>
                          </a:solidFill>
                          <a:latin typeface="Arial" panose="020B0604020202020204" pitchFamily="34" charset="0"/>
                        </a:defRPr>
                      </a:lvl2pPr>
                      <a:lvl3pPr marL="1143000" indent="-228600" algn="just" eaLnBrk="0" hangingPunct="0">
                        <a:spcBef>
                          <a:spcPct val="20000"/>
                        </a:spcBef>
                        <a:defRPr sz="2000">
                          <a:solidFill>
                            <a:schemeClr val="tx1"/>
                          </a:solidFill>
                          <a:latin typeface="Arial" panose="020B0604020202020204" pitchFamily="34" charset="0"/>
                        </a:defRPr>
                      </a:lvl3pPr>
                      <a:lvl4pPr marL="1600200" indent="-228600" algn="just" eaLnBrk="0" hangingPunct="0">
                        <a:spcBef>
                          <a:spcPct val="20000"/>
                        </a:spcBef>
                        <a:defRPr>
                          <a:solidFill>
                            <a:schemeClr val="tx1"/>
                          </a:solidFill>
                          <a:latin typeface="Arial" panose="020B0604020202020204" pitchFamily="34" charset="0"/>
                        </a:defRPr>
                      </a:lvl4pPr>
                      <a:lvl5pPr marL="2057400" indent="-228600" algn="just" eaLnBrk="0" hangingPunct="0">
                        <a:spcBef>
                          <a:spcPct val="20000"/>
                        </a:spcBef>
                        <a:defRPr>
                          <a:solidFill>
                            <a:schemeClr val="tx1"/>
                          </a:solidFill>
                          <a:latin typeface="Arial" panose="020B0604020202020204" pitchFamily="34" charset="0"/>
                        </a:defRPr>
                      </a:lvl5pPr>
                      <a:lvl6pPr marL="2514600" indent="-228600" algn="just" eaLnBrk="0" fontAlgn="base" hangingPunct="0">
                        <a:spcBef>
                          <a:spcPct val="20000"/>
                        </a:spcBef>
                        <a:spcAft>
                          <a:spcPct val="0"/>
                        </a:spcAft>
                        <a:defRPr>
                          <a:solidFill>
                            <a:schemeClr val="tx1"/>
                          </a:solidFill>
                          <a:latin typeface="Arial" panose="020B0604020202020204" pitchFamily="34" charset="0"/>
                        </a:defRPr>
                      </a:lvl6pPr>
                      <a:lvl7pPr marL="2971800" indent="-228600" algn="just" eaLnBrk="0" fontAlgn="base" hangingPunct="0">
                        <a:spcBef>
                          <a:spcPct val="20000"/>
                        </a:spcBef>
                        <a:spcAft>
                          <a:spcPct val="0"/>
                        </a:spcAft>
                        <a:defRPr>
                          <a:solidFill>
                            <a:schemeClr val="tx1"/>
                          </a:solidFill>
                          <a:latin typeface="Arial" panose="020B0604020202020204" pitchFamily="34" charset="0"/>
                        </a:defRPr>
                      </a:lvl7pPr>
                      <a:lvl8pPr marL="3429000" indent="-228600" algn="just" eaLnBrk="0" fontAlgn="base" hangingPunct="0">
                        <a:spcBef>
                          <a:spcPct val="20000"/>
                        </a:spcBef>
                        <a:spcAft>
                          <a:spcPct val="0"/>
                        </a:spcAft>
                        <a:defRPr>
                          <a:solidFill>
                            <a:schemeClr val="tx1"/>
                          </a:solidFill>
                          <a:latin typeface="Arial" panose="020B0604020202020204" pitchFamily="34" charset="0"/>
                        </a:defRPr>
                      </a:lvl8pPr>
                      <a:lvl9pPr marL="3886200" indent="-228600" algn="just"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altLang="es-MX" sz="1800" b="0" i="0" u="none" strike="noStrike" cap="none" normalizeH="0" baseline="0" dirty="0" smtClean="0">
                          <a:ln>
                            <a:noFill/>
                          </a:ln>
                          <a:solidFill>
                            <a:srgbClr val="000000"/>
                          </a:solidFill>
                          <a:effectLst/>
                          <a:latin typeface="Arial" panose="020B0604020202020204" pitchFamily="34" charset="0"/>
                        </a:rPr>
                        <a:t>0.5</a:t>
                      </a:r>
                    </a:p>
                  </a:txBody>
                  <a:tcPr horzOverflow="overflow"/>
                </a:tc>
              </a:tr>
              <a:tr h="370840">
                <a:tc>
                  <a:txBody>
                    <a:bodyPr/>
                    <a:lstStyle>
                      <a:lvl1pPr algn="just" eaLnBrk="0" hangingPunct="0">
                        <a:spcBef>
                          <a:spcPct val="20000"/>
                        </a:spcBef>
                        <a:defRPr sz="2800">
                          <a:solidFill>
                            <a:schemeClr val="tx1"/>
                          </a:solidFill>
                          <a:latin typeface="Arial" panose="020B0604020202020204" pitchFamily="34" charset="0"/>
                        </a:defRPr>
                      </a:lvl1pPr>
                      <a:lvl2pPr marL="742950" indent="-285750" algn="just" eaLnBrk="0" hangingPunct="0">
                        <a:spcBef>
                          <a:spcPct val="20000"/>
                        </a:spcBef>
                        <a:defRPr sz="2400">
                          <a:solidFill>
                            <a:schemeClr val="tx1"/>
                          </a:solidFill>
                          <a:latin typeface="Arial" panose="020B0604020202020204" pitchFamily="34" charset="0"/>
                        </a:defRPr>
                      </a:lvl2pPr>
                      <a:lvl3pPr marL="1143000" indent="-228600" algn="just" eaLnBrk="0" hangingPunct="0">
                        <a:spcBef>
                          <a:spcPct val="20000"/>
                        </a:spcBef>
                        <a:defRPr sz="2000">
                          <a:solidFill>
                            <a:schemeClr val="tx1"/>
                          </a:solidFill>
                          <a:latin typeface="Arial" panose="020B0604020202020204" pitchFamily="34" charset="0"/>
                        </a:defRPr>
                      </a:lvl3pPr>
                      <a:lvl4pPr marL="1600200" indent="-228600" algn="just" eaLnBrk="0" hangingPunct="0">
                        <a:spcBef>
                          <a:spcPct val="20000"/>
                        </a:spcBef>
                        <a:defRPr>
                          <a:solidFill>
                            <a:schemeClr val="tx1"/>
                          </a:solidFill>
                          <a:latin typeface="Arial" panose="020B0604020202020204" pitchFamily="34" charset="0"/>
                        </a:defRPr>
                      </a:lvl4pPr>
                      <a:lvl5pPr marL="2057400" indent="-228600" algn="just" eaLnBrk="0" hangingPunct="0">
                        <a:spcBef>
                          <a:spcPct val="20000"/>
                        </a:spcBef>
                        <a:defRPr>
                          <a:solidFill>
                            <a:schemeClr val="tx1"/>
                          </a:solidFill>
                          <a:latin typeface="Arial" panose="020B0604020202020204" pitchFamily="34" charset="0"/>
                        </a:defRPr>
                      </a:lvl5pPr>
                      <a:lvl6pPr marL="2514600" indent="-228600" algn="just" eaLnBrk="0" fontAlgn="base" hangingPunct="0">
                        <a:spcBef>
                          <a:spcPct val="20000"/>
                        </a:spcBef>
                        <a:spcAft>
                          <a:spcPct val="0"/>
                        </a:spcAft>
                        <a:defRPr>
                          <a:solidFill>
                            <a:schemeClr val="tx1"/>
                          </a:solidFill>
                          <a:latin typeface="Arial" panose="020B0604020202020204" pitchFamily="34" charset="0"/>
                        </a:defRPr>
                      </a:lvl6pPr>
                      <a:lvl7pPr marL="2971800" indent="-228600" algn="just" eaLnBrk="0" fontAlgn="base" hangingPunct="0">
                        <a:spcBef>
                          <a:spcPct val="20000"/>
                        </a:spcBef>
                        <a:spcAft>
                          <a:spcPct val="0"/>
                        </a:spcAft>
                        <a:defRPr>
                          <a:solidFill>
                            <a:schemeClr val="tx1"/>
                          </a:solidFill>
                          <a:latin typeface="Arial" panose="020B0604020202020204" pitchFamily="34" charset="0"/>
                        </a:defRPr>
                      </a:lvl7pPr>
                      <a:lvl8pPr marL="3429000" indent="-228600" algn="just" eaLnBrk="0" fontAlgn="base" hangingPunct="0">
                        <a:spcBef>
                          <a:spcPct val="20000"/>
                        </a:spcBef>
                        <a:spcAft>
                          <a:spcPct val="0"/>
                        </a:spcAft>
                        <a:defRPr>
                          <a:solidFill>
                            <a:schemeClr val="tx1"/>
                          </a:solidFill>
                          <a:latin typeface="Arial" panose="020B0604020202020204" pitchFamily="34" charset="0"/>
                        </a:defRPr>
                      </a:lvl8pPr>
                      <a:lvl9pPr marL="3886200" indent="-228600" algn="just"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altLang="es-MX" sz="1800" b="0" i="0" u="none" strike="noStrike" cap="none" normalizeH="0" baseline="0" dirty="0" smtClean="0">
                          <a:ln>
                            <a:noFill/>
                          </a:ln>
                          <a:solidFill>
                            <a:srgbClr val="000000"/>
                          </a:solidFill>
                          <a:effectLst/>
                          <a:latin typeface="Arial" panose="020B0604020202020204" pitchFamily="34" charset="0"/>
                        </a:rPr>
                        <a:t>T8</a:t>
                      </a:r>
                    </a:p>
                  </a:txBody>
                  <a:tcPr horzOverflow="overflow"/>
                </a:tc>
                <a:tc>
                  <a:txBody>
                    <a:bodyPr/>
                    <a:lstStyle>
                      <a:lvl1pPr algn="just" eaLnBrk="0" hangingPunct="0">
                        <a:spcBef>
                          <a:spcPct val="20000"/>
                        </a:spcBef>
                        <a:defRPr sz="2800">
                          <a:solidFill>
                            <a:schemeClr val="tx1"/>
                          </a:solidFill>
                          <a:latin typeface="Arial" panose="020B0604020202020204" pitchFamily="34" charset="0"/>
                        </a:defRPr>
                      </a:lvl1pPr>
                      <a:lvl2pPr marL="742950" indent="-285750" algn="just" eaLnBrk="0" hangingPunct="0">
                        <a:spcBef>
                          <a:spcPct val="20000"/>
                        </a:spcBef>
                        <a:defRPr sz="2400">
                          <a:solidFill>
                            <a:schemeClr val="tx1"/>
                          </a:solidFill>
                          <a:latin typeface="Arial" panose="020B0604020202020204" pitchFamily="34" charset="0"/>
                        </a:defRPr>
                      </a:lvl2pPr>
                      <a:lvl3pPr marL="1143000" indent="-228600" algn="just" eaLnBrk="0" hangingPunct="0">
                        <a:spcBef>
                          <a:spcPct val="20000"/>
                        </a:spcBef>
                        <a:defRPr sz="2000">
                          <a:solidFill>
                            <a:schemeClr val="tx1"/>
                          </a:solidFill>
                          <a:latin typeface="Arial" panose="020B0604020202020204" pitchFamily="34" charset="0"/>
                        </a:defRPr>
                      </a:lvl3pPr>
                      <a:lvl4pPr marL="1600200" indent="-228600" algn="just" eaLnBrk="0" hangingPunct="0">
                        <a:spcBef>
                          <a:spcPct val="20000"/>
                        </a:spcBef>
                        <a:defRPr>
                          <a:solidFill>
                            <a:schemeClr val="tx1"/>
                          </a:solidFill>
                          <a:latin typeface="Arial" panose="020B0604020202020204" pitchFamily="34" charset="0"/>
                        </a:defRPr>
                      </a:lvl4pPr>
                      <a:lvl5pPr marL="2057400" indent="-228600" algn="just" eaLnBrk="0" hangingPunct="0">
                        <a:spcBef>
                          <a:spcPct val="20000"/>
                        </a:spcBef>
                        <a:defRPr>
                          <a:solidFill>
                            <a:schemeClr val="tx1"/>
                          </a:solidFill>
                          <a:latin typeface="Arial" panose="020B0604020202020204" pitchFamily="34" charset="0"/>
                        </a:defRPr>
                      </a:lvl5pPr>
                      <a:lvl6pPr marL="2514600" indent="-228600" algn="just" eaLnBrk="0" fontAlgn="base" hangingPunct="0">
                        <a:spcBef>
                          <a:spcPct val="20000"/>
                        </a:spcBef>
                        <a:spcAft>
                          <a:spcPct val="0"/>
                        </a:spcAft>
                        <a:defRPr>
                          <a:solidFill>
                            <a:schemeClr val="tx1"/>
                          </a:solidFill>
                          <a:latin typeface="Arial" panose="020B0604020202020204" pitchFamily="34" charset="0"/>
                        </a:defRPr>
                      </a:lvl6pPr>
                      <a:lvl7pPr marL="2971800" indent="-228600" algn="just" eaLnBrk="0" fontAlgn="base" hangingPunct="0">
                        <a:spcBef>
                          <a:spcPct val="20000"/>
                        </a:spcBef>
                        <a:spcAft>
                          <a:spcPct val="0"/>
                        </a:spcAft>
                        <a:defRPr>
                          <a:solidFill>
                            <a:schemeClr val="tx1"/>
                          </a:solidFill>
                          <a:latin typeface="Arial" panose="020B0604020202020204" pitchFamily="34" charset="0"/>
                        </a:defRPr>
                      </a:lvl7pPr>
                      <a:lvl8pPr marL="3429000" indent="-228600" algn="just" eaLnBrk="0" fontAlgn="base" hangingPunct="0">
                        <a:spcBef>
                          <a:spcPct val="20000"/>
                        </a:spcBef>
                        <a:spcAft>
                          <a:spcPct val="0"/>
                        </a:spcAft>
                        <a:defRPr>
                          <a:solidFill>
                            <a:schemeClr val="tx1"/>
                          </a:solidFill>
                          <a:latin typeface="Arial" panose="020B0604020202020204" pitchFamily="34" charset="0"/>
                        </a:defRPr>
                      </a:lvl8pPr>
                      <a:lvl9pPr marL="3886200" indent="-228600" algn="just"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MX" altLang="es-MX" sz="1800" b="0" i="0" u="none" strike="noStrike" cap="none" normalizeH="0" baseline="0" dirty="0" smtClean="0">
                          <a:ln>
                            <a:noFill/>
                          </a:ln>
                          <a:solidFill>
                            <a:srgbClr val="000000"/>
                          </a:solidFill>
                          <a:effectLst/>
                          <a:latin typeface="Arial" panose="020B0604020202020204" pitchFamily="34" charset="0"/>
                        </a:rPr>
                        <a:t>Portabilidad</a:t>
                      </a:r>
                    </a:p>
                  </a:txBody>
                  <a:tcPr horzOverflow="overflow"/>
                </a:tc>
                <a:tc>
                  <a:txBody>
                    <a:bodyPr/>
                    <a:lstStyle>
                      <a:lvl1pPr algn="just" eaLnBrk="0" hangingPunct="0">
                        <a:spcBef>
                          <a:spcPct val="20000"/>
                        </a:spcBef>
                        <a:defRPr sz="2800">
                          <a:solidFill>
                            <a:schemeClr val="tx1"/>
                          </a:solidFill>
                          <a:latin typeface="Arial" panose="020B0604020202020204" pitchFamily="34" charset="0"/>
                        </a:defRPr>
                      </a:lvl1pPr>
                      <a:lvl2pPr marL="742950" indent="-285750" algn="just" eaLnBrk="0" hangingPunct="0">
                        <a:spcBef>
                          <a:spcPct val="20000"/>
                        </a:spcBef>
                        <a:defRPr sz="2400">
                          <a:solidFill>
                            <a:schemeClr val="tx1"/>
                          </a:solidFill>
                          <a:latin typeface="Arial" panose="020B0604020202020204" pitchFamily="34" charset="0"/>
                        </a:defRPr>
                      </a:lvl2pPr>
                      <a:lvl3pPr marL="1143000" indent="-228600" algn="just" eaLnBrk="0" hangingPunct="0">
                        <a:spcBef>
                          <a:spcPct val="20000"/>
                        </a:spcBef>
                        <a:defRPr sz="2000">
                          <a:solidFill>
                            <a:schemeClr val="tx1"/>
                          </a:solidFill>
                          <a:latin typeface="Arial" panose="020B0604020202020204" pitchFamily="34" charset="0"/>
                        </a:defRPr>
                      </a:lvl3pPr>
                      <a:lvl4pPr marL="1600200" indent="-228600" algn="just" eaLnBrk="0" hangingPunct="0">
                        <a:spcBef>
                          <a:spcPct val="20000"/>
                        </a:spcBef>
                        <a:defRPr>
                          <a:solidFill>
                            <a:schemeClr val="tx1"/>
                          </a:solidFill>
                          <a:latin typeface="Arial" panose="020B0604020202020204" pitchFamily="34" charset="0"/>
                        </a:defRPr>
                      </a:lvl4pPr>
                      <a:lvl5pPr marL="2057400" indent="-228600" algn="just" eaLnBrk="0" hangingPunct="0">
                        <a:spcBef>
                          <a:spcPct val="20000"/>
                        </a:spcBef>
                        <a:defRPr>
                          <a:solidFill>
                            <a:schemeClr val="tx1"/>
                          </a:solidFill>
                          <a:latin typeface="Arial" panose="020B0604020202020204" pitchFamily="34" charset="0"/>
                        </a:defRPr>
                      </a:lvl5pPr>
                      <a:lvl6pPr marL="2514600" indent="-228600" algn="just" eaLnBrk="0" fontAlgn="base" hangingPunct="0">
                        <a:spcBef>
                          <a:spcPct val="20000"/>
                        </a:spcBef>
                        <a:spcAft>
                          <a:spcPct val="0"/>
                        </a:spcAft>
                        <a:defRPr>
                          <a:solidFill>
                            <a:schemeClr val="tx1"/>
                          </a:solidFill>
                          <a:latin typeface="Arial" panose="020B0604020202020204" pitchFamily="34" charset="0"/>
                        </a:defRPr>
                      </a:lvl6pPr>
                      <a:lvl7pPr marL="2971800" indent="-228600" algn="just" eaLnBrk="0" fontAlgn="base" hangingPunct="0">
                        <a:spcBef>
                          <a:spcPct val="20000"/>
                        </a:spcBef>
                        <a:spcAft>
                          <a:spcPct val="0"/>
                        </a:spcAft>
                        <a:defRPr>
                          <a:solidFill>
                            <a:schemeClr val="tx1"/>
                          </a:solidFill>
                          <a:latin typeface="Arial" panose="020B0604020202020204" pitchFamily="34" charset="0"/>
                        </a:defRPr>
                      </a:lvl7pPr>
                      <a:lvl8pPr marL="3429000" indent="-228600" algn="just" eaLnBrk="0" fontAlgn="base" hangingPunct="0">
                        <a:spcBef>
                          <a:spcPct val="20000"/>
                        </a:spcBef>
                        <a:spcAft>
                          <a:spcPct val="0"/>
                        </a:spcAft>
                        <a:defRPr>
                          <a:solidFill>
                            <a:schemeClr val="tx1"/>
                          </a:solidFill>
                          <a:latin typeface="Arial" panose="020B0604020202020204" pitchFamily="34" charset="0"/>
                        </a:defRPr>
                      </a:lvl8pPr>
                      <a:lvl9pPr marL="3886200" indent="-228600" algn="just"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altLang="es-MX" sz="1800" b="0" i="0" u="none" strike="noStrike" cap="none" normalizeH="0" baseline="0" dirty="0" smtClean="0">
                          <a:ln>
                            <a:noFill/>
                          </a:ln>
                          <a:solidFill>
                            <a:srgbClr val="000000"/>
                          </a:solidFill>
                          <a:effectLst/>
                          <a:latin typeface="Arial" panose="020B0604020202020204" pitchFamily="34" charset="0"/>
                        </a:rPr>
                        <a:t>2</a:t>
                      </a:r>
                    </a:p>
                  </a:txBody>
                  <a:tcPr horzOverflow="overflow"/>
                </a:tc>
              </a:tr>
              <a:tr h="370840">
                <a:tc>
                  <a:txBody>
                    <a:bodyPr/>
                    <a:lstStyle>
                      <a:lvl1pPr algn="just" eaLnBrk="0" hangingPunct="0">
                        <a:spcBef>
                          <a:spcPct val="20000"/>
                        </a:spcBef>
                        <a:defRPr sz="2800">
                          <a:solidFill>
                            <a:schemeClr val="tx1"/>
                          </a:solidFill>
                          <a:latin typeface="Arial" panose="020B0604020202020204" pitchFamily="34" charset="0"/>
                        </a:defRPr>
                      </a:lvl1pPr>
                      <a:lvl2pPr marL="742950" indent="-285750" algn="just" eaLnBrk="0" hangingPunct="0">
                        <a:spcBef>
                          <a:spcPct val="20000"/>
                        </a:spcBef>
                        <a:defRPr sz="2400">
                          <a:solidFill>
                            <a:schemeClr val="tx1"/>
                          </a:solidFill>
                          <a:latin typeface="Arial" panose="020B0604020202020204" pitchFamily="34" charset="0"/>
                        </a:defRPr>
                      </a:lvl2pPr>
                      <a:lvl3pPr marL="1143000" indent="-228600" algn="just" eaLnBrk="0" hangingPunct="0">
                        <a:spcBef>
                          <a:spcPct val="20000"/>
                        </a:spcBef>
                        <a:defRPr sz="2000">
                          <a:solidFill>
                            <a:schemeClr val="tx1"/>
                          </a:solidFill>
                          <a:latin typeface="Arial" panose="020B0604020202020204" pitchFamily="34" charset="0"/>
                        </a:defRPr>
                      </a:lvl3pPr>
                      <a:lvl4pPr marL="1600200" indent="-228600" algn="just" eaLnBrk="0" hangingPunct="0">
                        <a:spcBef>
                          <a:spcPct val="20000"/>
                        </a:spcBef>
                        <a:defRPr>
                          <a:solidFill>
                            <a:schemeClr val="tx1"/>
                          </a:solidFill>
                          <a:latin typeface="Arial" panose="020B0604020202020204" pitchFamily="34" charset="0"/>
                        </a:defRPr>
                      </a:lvl4pPr>
                      <a:lvl5pPr marL="2057400" indent="-228600" algn="just" eaLnBrk="0" hangingPunct="0">
                        <a:spcBef>
                          <a:spcPct val="20000"/>
                        </a:spcBef>
                        <a:defRPr>
                          <a:solidFill>
                            <a:schemeClr val="tx1"/>
                          </a:solidFill>
                          <a:latin typeface="Arial" panose="020B0604020202020204" pitchFamily="34" charset="0"/>
                        </a:defRPr>
                      </a:lvl5pPr>
                      <a:lvl6pPr marL="2514600" indent="-228600" algn="just" eaLnBrk="0" fontAlgn="base" hangingPunct="0">
                        <a:spcBef>
                          <a:spcPct val="20000"/>
                        </a:spcBef>
                        <a:spcAft>
                          <a:spcPct val="0"/>
                        </a:spcAft>
                        <a:defRPr>
                          <a:solidFill>
                            <a:schemeClr val="tx1"/>
                          </a:solidFill>
                          <a:latin typeface="Arial" panose="020B0604020202020204" pitchFamily="34" charset="0"/>
                        </a:defRPr>
                      </a:lvl6pPr>
                      <a:lvl7pPr marL="2971800" indent="-228600" algn="just" eaLnBrk="0" fontAlgn="base" hangingPunct="0">
                        <a:spcBef>
                          <a:spcPct val="20000"/>
                        </a:spcBef>
                        <a:spcAft>
                          <a:spcPct val="0"/>
                        </a:spcAft>
                        <a:defRPr>
                          <a:solidFill>
                            <a:schemeClr val="tx1"/>
                          </a:solidFill>
                          <a:latin typeface="Arial" panose="020B0604020202020204" pitchFamily="34" charset="0"/>
                        </a:defRPr>
                      </a:lvl7pPr>
                      <a:lvl8pPr marL="3429000" indent="-228600" algn="just" eaLnBrk="0" fontAlgn="base" hangingPunct="0">
                        <a:spcBef>
                          <a:spcPct val="20000"/>
                        </a:spcBef>
                        <a:spcAft>
                          <a:spcPct val="0"/>
                        </a:spcAft>
                        <a:defRPr>
                          <a:solidFill>
                            <a:schemeClr val="tx1"/>
                          </a:solidFill>
                          <a:latin typeface="Arial" panose="020B0604020202020204" pitchFamily="34" charset="0"/>
                        </a:defRPr>
                      </a:lvl8pPr>
                      <a:lvl9pPr marL="3886200" indent="-228600" algn="just"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altLang="es-MX" sz="1800" b="0" i="0" u="none" strike="noStrike" cap="none" normalizeH="0" baseline="0" dirty="0" smtClean="0">
                          <a:ln>
                            <a:noFill/>
                          </a:ln>
                          <a:solidFill>
                            <a:srgbClr val="000000"/>
                          </a:solidFill>
                          <a:effectLst/>
                          <a:latin typeface="Arial" panose="020B0604020202020204" pitchFamily="34" charset="0"/>
                        </a:rPr>
                        <a:t>T9</a:t>
                      </a:r>
                    </a:p>
                  </a:txBody>
                  <a:tcPr horzOverflow="overflow"/>
                </a:tc>
                <a:tc>
                  <a:txBody>
                    <a:bodyPr/>
                    <a:lstStyle>
                      <a:lvl1pPr algn="just" eaLnBrk="0" hangingPunct="0">
                        <a:spcBef>
                          <a:spcPct val="20000"/>
                        </a:spcBef>
                        <a:defRPr sz="2800">
                          <a:solidFill>
                            <a:schemeClr val="tx1"/>
                          </a:solidFill>
                          <a:latin typeface="Arial" panose="020B0604020202020204" pitchFamily="34" charset="0"/>
                        </a:defRPr>
                      </a:lvl1pPr>
                      <a:lvl2pPr marL="742950" indent="-285750" algn="just" eaLnBrk="0" hangingPunct="0">
                        <a:spcBef>
                          <a:spcPct val="20000"/>
                        </a:spcBef>
                        <a:defRPr sz="2400">
                          <a:solidFill>
                            <a:schemeClr val="tx1"/>
                          </a:solidFill>
                          <a:latin typeface="Arial" panose="020B0604020202020204" pitchFamily="34" charset="0"/>
                        </a:defRPr>
                      </a:lvl2pPr>
                      <a:lvl3pPr marL="1143000" indent="-228600" algn="just" eaLnBrk="0" hangingPunct="0">
                        <a:spcBef>
                          <a:spcPct val="20000"/>
                        </a:spcBef>
                        <a:defRPr sz="2000">
                          <a:solidFill>
                            <a:schemeClr val="tx1"/>
                          </a:solidFill>
                          <a:latin typeface="Arial" panose="020B0604020202020204" pitchFamily="34" charset="0"/>
                        </a:defRPr>
                      </a:lvl3pPr>
                      <a:lvl4pPr marL="1600200" indent="-228600" algn="just" eaLnBrk="0" hangingPunct="0">
                        <a:spcBef>
                          <a:spcPct val="20000"/>
                        </a:spcBef>
                        <a:defRPr>
                          <a:solidFill>
                            <a:schemeClr val="tx1"/>
                          </a:solidFill>
                          <a:latin typeface="Arial" panose="020B0604020202020204" pitchFamily="34" charset="0"/>
                        </a:defRPr>
                      </a:lvl4pPr>
                      <a:lvl5pPr marL="2057400" indent="-228600" algn="just" eaLnBrk="0" hangingPunct="0">
                        <a:spcBef>
                          <a:spcPct val="20000"/>
                        </a:spcBef>
                        <a:defRPr>
                          <a:solidFill>
                            <a:schemeClr val="tx1"/>
                          </a:solidFill>
                          <a:latin typeface="Arial" panose="020B0604020202020204" pitchFamily="34" charset="0"/>
                        </a:defRPr>
                      </a:lvl5pPr>
                      <a:lvl6pPr marL="2514600" indent="-228600" algn="just" eaLnBrk="0" fontAlgn="base" hangingPunct="0">
                        <a:spcBef>
                          <a:spcPct val="20000"/>
                        </a:spcBef>
                        <a:spcAft>
                          <a:spcPct val="0"/>
                        </a:spcAft>
                        <a:defRPr>
                          <a:solidFill>
                            <a:schemeClr val="tx1"/>
                          </a:solidFill>
                          <a:latin typeface="Arial" panose="020B0604020202020204" pitchFamily="34" charset="0"/>
                        </a:defRPr>
                      </a:lvl6pPr>
                      <a:lvl7pPr marL="2971800" indent="-228600" algn="just" eaLnBrk="0" fontAlgn="base" hangingPunct="0">
                        <a:spcBef>
                          <a:spcPct val="20000"/>
                        </a:spcBef>
                        <a:spcAft>
                          <a:spcPct val="0"/>
                        </a:spcAft>
                        <a:defRPr>
                          <a:solidFill>
                            <a:schemeClr val="tx1"/>
                          </a:solidFill>
                          <a:latin typeface="Arial" panose="020B0604020202020204" pitchFamily="34" charset="0"/>
                        </a:defRPr>
                      </a:lvl7pPr>
                      <a:lvl8pPr marL="3429000" indent="-228600" algn="just" eaLnBrk="0" fontAlgn="base" hangingPunct="0">
                        <a:spcBef>
                          <a:spcPct val="20000"/>
                        </a:spcBef>
                        <a:spcAft>
                          <a:spcPct val="0"/>
                        </a:spcAft>
                        <a:defRPr>
                          <a:solidFill>
                            <a:schemeClr val="tx1"/>
                          </a:solidFill>
                          <a:latin typeface="Arial" panose="020B0604020202020204" pitchFamily="34" charset="0"/>
                        </a:defRPr>
                      </a:lvl8pPr>
                      <a:lvl9pPr marL="3886200" indent="-228600" algn="just"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MX" altLang="es-MX" sz="1800" b="0" i="0" u="none" strike="noStrike" cap="none" normalizeH="0" baseline="0" dirty="0" smtClean="0">
                          <a:ln>
                            <a:noFill/>
                          </a:ln>
                          <a:solidFill>
                            <a:srgbClr val="000000"/>
                          </a:solidFill>
                          <a:effectLst/>
                          <a:latin typeface="Arial" panose="020B0604020202020204" pitchFamily="34" charset="0"/>
                        </a:rPr>
                        <a:t>Facilidad de cambio</a:t>
                      </a:r>
                    </a:p>
                  </a:txBody>
                  <a:tcPr horzOverflow="overflow"/>
                </a:tc>
                <a:tc>
                  <a:txBody>
                    <a:bodyPr/>
                    <a:lstStyle>
                      <a:lvl1pPr algn="just" eaLnBrk="0" hangingPunct="0">
                        <a:spcBef>
                          <a:spcPct val="20000"/>
                        </a:spcBef>
                        <a:defRPr sz="2800">
                          <a:solidFill>
                            <a:schemeClr val="tx1"/>
                          </a:solidFill>
                          <a:latin typeface="Arial" panose="020B0604020202020204" pitchFamily="34" charset="0"/>
                        </a:defRPr>
                      </a:lvl1pPr>
                      <a:lvl2pPr marL="742950" indent="-285750" algn="just" eaLnBrk="0" hangingPunct="0">
                        <a:spcBef>
                          <a:spcPct val="20000"/>
                        </a:spcBef>
                        <a:defRPr sz="2400">
                          <a:solidFill>
                            <a:schemeClr val="tx1"/>
                          </a:solidFill>
                          <a:latin typeface="Arial" panose="020B0604020202020204" pitchFamily="34" charset="0"/>
                        </a:defRPr>
                      </a:lvl2pPr>
                      <a:lvl3pPr marL="1143000" indent="-228600" algn="just" eaLnBrk="0" hangingPunct="0">
                        <a:spcBef>
                          <a:spcPct val="20000"/>
                        </a:spcBef>
                        <a:defRPr sz="2000">
                          <a:solidFill>
                            <a:schemeClr val="tx1"/>
                          </a:solidFill>
                          <a:latin typeface="Arial" panose="020B0604020202020204" pitchFamily="34" charset="0"/>
                        </a:defRPr>
                      </a:lvl3pPr>
                      <a:lvl4pPr marL="1600200" indent="-228600" algn="just" eaLnBrk="0" hangingPunct="0">
                        <a:spcBef>
                          <a:spcPct val="20000"/>
                        </a:spcBef>
                        <a:defRPr>
                          <a:solidFill>
                            <a:schemeClr val="tx1"/>
                          </a:solidFill>
                          <a:latin typeface="Arial" panose="020B0604020202020204" pitchFamily="34" charset="0"/>
                        </a:defRPr>
                      </a:lvl4pPr>
                      <a:lvl5pPr marL="2057400" indent="-228600" algn="just" eaLnBrk="0" hangingPunct="0">
                        <a:spcBef>
                          <a:spcPct val="20000"/>
                        </a:spcBef>
                        <a:defRPr>
                          <a:solidFill>
                            <a:schemeClr val="tx1"/>
                          </a:solidFill>
                          <a:latin typeface="Arial" panose="020B0604020202020204" pitchFamily="34" charset="0"/>
                        </a:defRPr>
                      </a:lvl5pPr>
                      <a:lvl6pPr marL="2514600" indent="-228600" algn="just" eaLnBrk="0" fontAlgn="base" hangingPunct="0">
                        <a:spcBef>
                          <a:spcPct val="20000"/>
                        </a:spcBef>
                        <a:spcAft>
                          <a:spcPct val="0"/>
                        </a:spcAft>
                        <a:defRPr>
                          <a:solidFill>
                            <a:schemeClr val="tx1"/>
                          </a:solidFill>
                          <a:latin typeface="Arial" panose="020B0604020202020204" pitchFamily="34" charset="0"/>
                        </a:defRPr>
                      </a:lvl6pPr>
                      <a:lvl7pPr marL="2971800" indent="-228600" algn="just" eaLnBrk="0" fontAlgn="base" hangingPunct="0">
                        <a:spcBef>
                          <a:spcPct val="20000"/>
                        </a:spcBef>
                        <a:spcAft>
                          <a:spcPct val="0"/>
                        </a:spcAft>
                        <a:defRPr>
                          <a:solidFill>
                            <a:schemeClr val="tx1"/>
                          </a:solidFill>
                          <a:latin typeface="Arial" panose="020B0604020202020204" pitchFamily="34" charset="0"/>
                        </a:defRPr>
                      </a:lvl7pPr>
                      <a:lvl8pPr marL="3429000" indent="-228600" algn="just" eaLnBrk="0" fontAlgn="base" hangingPunct="0">
                        <a:spcBef>
                          <a:spcPct val="20000"/>
                        </a:spcBef>
                        <a:spcAft>
                          <a:spcPct val="0"/>
                        </a:spcAft>
                        <a:defRPr>
                          <a:solidFill>
                            <a:schemeClr val="tx1"/>
                          </a:solidFill>
                          <a:latin typeface="Arial" panose="020B0604020202020204" pitchFamily="34" charset="0"/>
                        </a:defRPr>
                      </a:lvl8pPr>
                      <a:lvl9pPr marL="3886200" indent="-228600" algn="just"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altLang="es-MX" sz="1800" b="0" i="0" u="none" strike="noStrike" cap="none" normalizeH="0" baseline="0" dirty="0" smtClean="0">
                          <a:ln>
                            <a:noFill/>
                          </a:ln>
                          <a:solidFill>
                            <a:srgbClr val="000000"/>
                          </a:solidFill>
                          <a:effectLst/>
                          <a:latin typeface="Arial" panose="020B0604020202020204" pitchFamily="34" charset="0"/>
                        </a:rPr>
                        <a:t>1</a:t>
                      </a:r>
                    </a:p>
                  </a:txBody>
                  <a:tcPr horzOverflow="overflow"/>
                </a:tc>
              </a:tr>
              <a:tr h="370840">
                <a:tc>
                  <a:txBody>
                    <a:bodyPr/>
                    <a:lstStyle>
                      <a:lvl1pPr algn="just" eaLnBrk="0" hangingPunct="0">
                        <a:spcBef>
                          <a:spcPct val="20000"/>
                        </a:spcBef>
                        <a:defRPr sz="2800">
                          <a:solidFill>
                            <a:schemeClr val="tx1"/>
                          </a:solidFill>
                          <a:latin typeface="Arial" panose="020B0604020202020204" pitchFamily="34" charset="0"/>
                        </a:defRPr>
                      </a:lvl1pPr>
                      <a:lvl2pPr marL="742950" indent="-285750" algn="just" eaLnBrk="0" hangingPunct="0">
                        <a:spcBef>
                          <a:spcPct val="20000"/>
                        </a:spcBef>
                        <a:defRPr sz="2400">
                          <a:solidFill>
                            <a:schemeClr val="tx1"/>
                          </a:solidFill>
                          <a:latin typeface="Arial" panose="020B0604020202020204" pitchFamily="34" charset="0"/>
                        </a:defRPr>
                      </a:lvl2pPr>
                      <a:lvl3pPr marL="1143000" indent="-228600" algn="just" eaLnBrk="0" hangingPunct="0">
                        <a:spcBef>
                          <a:spcPct val="20000"/>
                        </a:spcBef>
                        <a:defRPr sz="2000">
                          <a:solidFill>
                            <a:schemeClr val="tx1"/>
                          </a:solidFill>
                          <a:latin typeface="Arial" panose="020B0604020202020204" pitchFamily="34" charset="0"/>
                        </a:defRPr>
                      </a:lvl3pPr>
                      <a:lvl4pPr marL="1600200" indent="-228600" algn="just" eaLnBrk="0" hangingPunct="0">
                        <a:spcBef>
                          <a:spcPct val="20000"/>
                        </a:spcBef>
                        <a:defRPr>
                          <a:solidFill>
                            <a:schemeClr val="tx1"/>
                          </a:solidFill>
                          <a:latin typeface="Arial" panose="020B0604020202020204" pitchFamily="34" charset="0"/>
                        </a:defRPr>
                      </a:lvl4pPr>
                      <a:lvl5pPr marL="2057400" indent="-228600" algn="just" eaLnBrk="0" hangingPunct="0">
                        <a:spcBef>
                          <a:spcPct val="20000"/>
                        </a:spcBef>
                        <a:defRPr>
                          <a:solidFill>
                            <a:schemeClr val="tx1"/>
                          </a:solidFill>
                          <a:latin typeface="Arial" panose="020B0604020202020204" pitchFamily="34" charset="0"/>
                        </a:defRPr>
                      </a:lvl5pPr>
                      <a:lvl6pPr marL="2514600" indent="-228600" algn="just" eaLnBrk="0" fontAlgn="base" hangingPunct="0">
                        <a:spcBef>
                          <a:spcPct val="20000"/>
                        </a:spcBef>
                        <a:spcAft>
                          <a:spcPct val="0"/>
                        </a:spcAft>
                        <a:defRPr>
                          <a:solidFill>
                            <a:schemeClr val="tx1"/>
                          </a:solidFill>
                          <a:latin typeface="Arial" panose="020B0604020202020204" pitchFamily="34" charset="0"/>
                        </a:defRPr>
                      </a:lvl6pPr>
                      <a:lvl7pPr marL="2971800" indent="-228600" algn="just" eaLnBrk="0" fontAlgn="base" hangingPunct="0">
                        <a:spcBef>
                          <a:spcPct val="20000"/>
                        </a:spcBef>
                        <a:spcAft>
                          <a:spcPct val="0"/>
                        </a:spcAft>
                        <a:defRPr>
                          <a:solidFill>
                            <a:schemeClr val="tx1"/>
                          </a:solidFill>
                          <a:latin typeface="Arial" panose="020B0604020202020204" pitchFamily="34" charset="0"/>
                        </a:defRPr>
                      </a:lvl7pPr>
                      <a:lvl8pPr marL="3429000" indent="-228600" algn="just" eaLnBrk="0" fontAlgn="base" hangingPunct="0">
                        <a:spcBef>
                          <a:spcPct val="20000"/>
                        </a:spcBef>
                        <a:spcAft>
                          <a:spcPct val="0"/>
                        </a:spcAft>
                        <a:defRPr>
                          <a:solidFill>
                            <a:schemeClr val="tx1"/>
                          </a:solidFill>
                          <a:latin typeface="Arial" panose="020B0604020202020204" pitchFamily="34" charset="0"/>
                        </a:defRPr>
                      </a:lvl8pPr>
                      <a:lvl9pPr marL="3886200" indent="-228600" algn="just"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altLang="es-MX" sz="1800" b="0" i="0" u="none" strike="noStrike" cap="none" normalizeH="0" baseline="0" dirty="0" smtClean="0">
                          <a:ln>
                            <a:noFill/>
                          </a:ln>
                          <a:solidFill>
                            <a:srgbClr val="000000"/>
                          </a:solidFill>
                          <a:effectLst/>
                          <a:latin typeface="Arial" panose="020B0604020202020204" pitchFamily="34" charset="0"/>
                        </a:rPr>
                        <a:t>T10</a:t>
                      </a:r>
                    </a:p>
                  </a:txBody>
                  <a:tcPr horzOverflow="overflow"/>
                </a:tc>
                <a:tc>
                  <a:txBody>
                    <a:bodyPr/>
                    <a:lstStyle>
                      <a:lvl1pPr algn="just" eaLnBrk="0" hangingPunct="0">
                        <a:spcBef>
                          <a:spcPct val="20000"/>
                        </a:spcBef>
                        <a:defRPr sz="2800">
                          <a:solidFill>
                            <a:schemeClr val="tx1"/>
                          </a:solidFill>
                          <a:latin typeface="Arial" panose="020B0604020202020204" pitchFamily="34" charset="0"/>
                        </a:defRPr>
                      </a:lvl1pPr>
                      <a:lvl2pPr marL="742950" indent="-285750" algn="just" eaLnBrk="0" hangingPunct="0">
                        <a:spcBef>
                          <a:spcPct val="20000"/>
                        </a:spcBef>
                        <a:defRPr sz="2400">
                          <a:solidFill>
                            <a:schemeClr val="tx1"/>
                          </a:solidFill>
                          <a:latin typeface="Arial" panose="020B0604020202020204" pitchFamily="34" charset="0"/>
                        </a:defRPr>
                      </a:lvl2pPr>
                      <a:lvl3pPr marL="1143000" indent="-228600" algn="just" eaLnBrk="0" hangingPunct="0">
                        <a:spcBef>
                          <a:spcPct val="20000"/>
                        </a:spcBef>
                        <a:defRPr sz="2000">
                          <a:solidFill>
                            <a:schemeClr val="tx1"/>
                          </a:solidFill>
                          <a:latin typeface="Arial" panose="020B0604020202020204" pitchFamily="34" charset="0"/>
                        </a:defRPr>
                      </a:lvl3pPr>
                      <a:lvl4pPr marL="1600200" indent="-228600" algn="just" eaLnBrk="0" hangingPunct="0">
                        <a:spcBef>
                          <a:spcPct val="20000"/>
                        </a:spcBef>
                        <a:defRPr>
                          <a:solidFill>
                            <a:schemeClr val="tx1"/>
                          </a:solidFill>
                          <a:latin typeface="Arial" panose="020B0604020202020204" pitchFamily="34" charset="0"/>
                        </a:defRPr>
                      </a:lvl4pPr>
                      <a:lvl5pPr marL="2057400" indent="-228600" algn="just" eaLnBrk="0" hangingPunct="0">
                        <a:spcBef>
                          <a:spcPct val="20000"/>
                        </a:spcBef>
                        <a:defRPr>
                          <a:solidFill>
                            <a:schemeClr val="tx1"/>
                          </a:solidFill>
                          <a:latin typeface="Arial" panose="020B0604020202020204" pitchFamily="34" charset="0"/>
                        </a:defRPr>
                      </a:lvl5pPr>
                      <a:lvl6pPr marL="2514600" indent="-228600" algn="just" eaLnBrk="0" fontAlgn="base" hangingPunct="0">
                        <a:spcBef>
                          <a:spcPct val="20000"/>
                        </a:spcBef>
                        <a:spcAft>
                          <a:spcPct val="0"/>
                        </a:spcAft>
                        <a:defRPr>
                          <a:solidFill>
                            <a:schemeClr val="tx1"/>
                          </a:solidFill>
                          <a:latin typeface="Arial" panose="020B0604020202020204" pitchFamily="34" charset="0"/>
                        </a:defRPr>
                      </a:lvl6pPr>
                      <a:lvl7pPr marL="2971800" indent="-228600" algn="just" eaLnBrk="0" fontAlgn="base" hangingPunct="0">
                        <a:spcBef>
                          <a:spcPct val="20000"/>
                        </a:spcBef>
                        <a:spcAft>
                          <a:spcPct val="0"/>
                        </a:spcAft>
                        <a:defRPr>
                          <a:solidFill>
                            <a:schemeClr val="tx1"/>
                          </a:solidFill>
                          <a:latin typeface="Arial" panose="020B0604020202020204" pitchFamily="34" charset="0"/>
                        </a:defRPr>
                      </a:lvl7pPr>
                      <a:lvl8pPr marL="3429000" indent="-228600" algn="just" eaLnBrk="0" fontAlgn="base" hangingPunct="0">
                        <a:spcBef>
                          <a:spcPct val="20000"/>
                        </a:spcBef>
                        <a:spcAft>
                          <a:spcPct val="0"/>
                        </a:spcAft>
                        <a:defRPr>
                          <a:solidFill>
                            <a:schemeClr val="tx1"/>
                          </a:solidFill>
                          <a:latin typeface="Arial" panose="020B0604020202020204" pitchFamily="34" charset="0"/>
                        </a:defRPr>
                      </a:lvl8pPr>
                      <a:lvl9pPr marL="3886200" indent="-228600" algn="just"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MX" altLang="es-MX" sz="1800" b="0" i="0" u="none" strike="noStrike" cap="none" normalizeH="0" baseline="0" dirty="0" smtClean="0">
                          <a:ln>
                            <a:noFill/>
                          </a:ln>
                          <a:solidFill>
                            <a:srgbClr val="000000"/>
                          </a:solidFill>
                          <a:effectLst/>
                          <a:latin typeface="Arial" panose="020B0604020202020204" pitchFamily="34" charset="0"/>
                        </a:rPr>
                        <a:t>Concurrencia</a:t>
                      </a:r>
                    </a:p>
                  </a:txBody>
                  <a:tcPr horzOverflow="overflow"/>
                </a:tc>
                <a:tc>
                  <a:txBody>
                    <a:bodyPr/>
                    <a:lstStyle>
                      <a:lvl1pPr algn="just" eaLnBrk="0" hangingPunct="0">
                        <a:spcBef>
                          <a:spcPct val="20000"/>
                        </a:spcBef>
                        <a:defRPr sz="2800">
                          <a:solidFill>
                            <a:schemeClr val="tx1"/>
                          </a:solidFill>
                          <a:latin typeface="Arial" panose="020B0604020202020204" pitchFamily="34" charset="0"/>
                        </a:defRPr>
                      </a:lvl1pPr>
                      <a:lvl2pPr marL="742950" indent="-285750" algn="just" eaLnBrk="0" hangingPunct="0">
                        <a:spcBef>
                          <a:spcPct val="20000"/>
                        </a:spcBef>
                        <a:defRPr sz="2400">
                          <a:solidFill>
                            <a:schemeClr val="tx1"/>
                          </a:solidFill>
                          <a:latin typeface="Arial" panose="020B0604020202020204" pitchFamily="34" charset="0"/>
                        </a:defRPr>
                      </a:lvl2pPr>
                      <a:lvl3pPr marL="1143000" indent="-228600" algn="just" eaLnBrk="0" hangingPunct="0">
                        <a:spcBef>
                          <a:spcPct val="20000"/>
                        </a:spcBef>
                        <a:defRPr sz="2000">
                          <a:solidFill>
                            <a:schemeClr val="tx1"/>
                          </a:solidFill>
                          <a:latin typeface="Arial" panose="020B0604020202020204" pitchFamily="34" charset="0"/>
                        </a:defRPr>
                      </a:lvl3pPr>
                      <a:lvl4pPr marL="1600200" indent="-228600" algn="just" eaLnBrk="0" hangingPunct="0">
                        <a:spcBef>
                          <a:spcPct val="20000"/>
                        </a:spcBef>
                        <a:defRPr>
                          <a:solidFill>
                            <a:schemeClr val="tx1"/>
                          </a:solidFill>
                          <a:latin typeface="Arial" panose="020B0604020202020204" pitchFamily="34" charset="0"/>
                        </a:defRPr>
                      </a:lvl4pPr>
                      <a:lvl5pPr marL="2057400" indent="-228600" algn="just" eaLnBrk="0" hangingPunct="0">
                        <a:spcBef>
                          <a:spcPct val="20000"/>
                        </a:spcBef>
                        <a:defRPr>
                          <a:solidFill>
                            <a:schemeClr val="tx1"/>
                          </a:solidFill>
                          <a:latin typeface="Arial" panose="020B0604020202020204" pitchFamily="34" charset="0"/>
                        </a:defRPr>
                      </a:lvl5pPr>
                      <a:lvl6pPr marL="2514600" indent="-228600" algn="just" eaLnBrk="0" fontAlgn="base" hangingPunct="0">
                        <a:spcBef>
                          <a:spcPct val="20000"/>
                        </a:spcBef>
                        <a:spcAft>
                          <a:spcPct val="0"/>
                        </a:spcAft>
                        <a:defRPr>
                          <a:solidFill>
                            <a:schemeClr val="tx1"/>
                          </a:solidFill>
                          <a:latin typeface="Arial" panose="020B0604020202020204" pitchFamily="34" charset="0"/>
                        </a:defRPr>
                      </a:lvl6pPr>
                      <a:lvl7pPr marL="2971800" indent="-228600" algn="just" eaLnBrk="0" fontAlgn="base" hangingPunct="0">
                        <a:spcBef>
                          <a:spcPct val="20000"/>
                        </a:spcBef>
                        <a:spcAft>
                          <a:spcPct val="0"/>
                        </a:spcAft>
                        <a:defRPr>
                          <a:solidFill>
                            <a:schemeClr val="tx1"/>
                          </a:solidFill>
                          <a:latin typeface="Arial" panose="020B0604020202020204" pitchFamily="34" charset="0"/>
                        </a:defRPr>
                      </a:lvl7pPr>
                      <a:lvl8pPr marL="3429000" indent="-228600" algn="just" eaLnBrk="0" fontAlgn="base" hangingPunct="0">
                        <a:spcBef>
                          <a:spcPct val="20000"/>
                        </a:spcBef>
                        <a:spcAft>
                          <a:spcPct val="0"/>
                        </a:spcAft>
                        <a:defRPr>
                          <a:solidFill>
                            <a:schemeClr val="tx1"/>
                          </a:solidFill>
                          <a:latin typeface="Arial" panose="020B0604020202020204" pitchFamily="34" charset="0"/>
                        </a:defRPr>
                      </a:lvl8pPr>
                      <a:lvl9pPr marL="3886200" indent="-228600" algn="just"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altLang="es-MX" sz="1800" b="0" i="0" u="none" strike="noStrike" cap="none" normalizeH="0" baseline="0" dirty="0" smtClean="0">
                          <a:ln>
                            <a:noFill/>
                          </a:ln>
                          <a:solidFill>
                            <a:srgbClr val="000000"/>
                          </a:solidFill>
                          <a:effectLst/>
                          <a:latin typeface="Arial" panose="020B0604020202020204" pitchFamily="34" charset="0"/>
                        </a:rPr>
                        <a:t>1</a:t>
                      </a:r>
                    </a:p>
                  </a:txBody>
                  <a:tcPr horzOverflow="overflow"/>
                </a:tc>
              </a:tr>
              <a:tr h="370840">
                <a:tc>
                  <a:txBody>
                    <a:bodyPr/>
                    <a:lstStyle>
                      <a:lvl1pPr algn="just" eaLnBrk="0" hangingPunct="0">
                        <a:spcBef>
                          <a:spcPct val="20000"/>
                        </a:spcBef>
                        <a:defRPr sz="2800">
                          <a:solidFill>
                            <a:schemeClr val="tx1"/>
                          </a:solidFill>
                          <a:latin typeface="Arial" panose="020B0604020202020204" pitchFamily="34" charset="0"/>
                        </a:defRPr>
                      </a:lvl1pPr>
                      <a:lvl2pPr marL="742950" indent="-285750" algn="just" eaLnBrk="0" hangingPunct="0">
                        <a:spcBef>
                          <a:spcPct val="20000"/>
                        </a:spcBef>
                        <a:defRPr sz="2400">
                          <a:solidFill>
                            <a:schemeClr val="tx1"/>
                          </a:solidFill>
                          <a:latin typeface="Arial" panose="020B0604020202020204" pitchFamily="34" charset="0"/>
                        </a:defRPr>
                      </a:lvl2pPr>
                      <a:lvl3pPr marL="1143000" indent="-228600" algn="just" eaLnBrk="0" hangingPunct="0">
                        <a:spcBef>
                          <a:spcPct val="20000"/>
                        </a:spcBef>
                        <a:defRPr sz="2000">
                          <a:solidFill>
                            <a:schemeClr val="tx1"/>
                          </a:solidFill>
                          <a:latin typeface="Arial" panose="020B0604020202020204" pitchFamily="34" charset="0"/>
                        </a:defRPr>
                      </a:lvl3pPr>
                      <a:lvl4pPr marL="1600200" indent="-228600" algn="just" eaLnBrk="0" hangingPunct="0">
                        <a:spcBef>
                          <a:spcPct val="20000"/>
                        </a:spcBef>
                        <a:defRPr>
                          <a:solidFill>
                            <a:schemeClr val="tx1"/>
                          </a:solidFill>
                          <a:latin typeface="Arial" panose="020B0604020202020204" pitchFamily="34" charset="0"/>
                        </a:defRPr>
                      </a:lvl4pPr>
                      <a:lvl5pPr marL="2057400" indent="-228600" algn="just" eaLnBrk="0" hangingPunct="0">
                        <a:spcBef>
                          <a:spcPct val="20000"/>
                        </a:spcBef>
                        <a:defRPr>
                          <a:solidFill>
                            <a:schemeClr val="tx1"/>
                          </a:solidFill>
                          <a:latin typeface="Arial" panose="020B0604020202020204" pitchFamily="34" charset="0"/>
                        </a:defRPr>
                      </a:lvl5pPr>
                      <a:lvl6pPr marL="2514600" indent="-228600" algn="just" eaLnBrk="0" fontAlgn="base" hangingPunct="0">
                        <a:spcBef>
                          <a:spcPct val="20000"/>
                        </a:spcBef>
                        <a:spcAft>
                          <a:spcPct val="0"/>
                        </a:spcAft>
                        <a:defRPr>
                          <a:solidFill>
                            <a:schemeClr val="tx1"/>
                          </a:solidFill>
                          <a:latin typeface="Arial" panose="020B0604020202020204" pitchFamily="34" charset="0"/>
                        </a:defRPr>
                      </a:lvl6pPr>
                      <a:lvl7pPr marL="2971800" indent="-228600" algn="just" eaLnBrk="0" fontAlgn="base" hangingPunct="0">
                        <a:spcBef>
                          <a:spcPct val="20000"/>
                        </a:spcBef>
                        <a:spcAft>
                          <a:spcPct val="0"/>
                        </a:spcAft>
                        <a:defRPr>
                          <a:solidFill>
                            <a:schemeClr val="tx1"/>
                          </a:solidFill>
                          <a:latin typeface="Arial" panose="020B0604020202020204" pitchFamily="34" charset="0"/>
                        </a:defRPr>
                      </a:lvl7pPr>
                      <a:lvl8pPr marL="3429000" indent="-228600" algn="just" eaLnBrk="0" fontAlgn="base" hangingPunct="0">
                        <a:spcBef>
                          <a:spcPct val="20000"/>
                        </a:spcBef>
                        <a:spcAft>
                          <a:spcPct val="0"/>
                        </a:spcAft>
                        <a:defRPr>
                          <a:solidFill>
                            <a:schemeClr val="tx1"/>
                          </a:solidFill>
                          <a:latin typeface="Arial" panose="020B0604020202020204" pitchFamily="34" charset="0"/>
                        </a:defRPr>
                      </a:lvl8pPr>
                      <a:lvl9pPr marL="3886200" indent="-228600" algn="just"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altLang="es-MX" sz="1800" b="0" i="0" u="none" strike="noStrike" cap="none" normalizeH="0" baseline="0" dirty="0" smtClean="0">
                          <a:ln>
                            <a:noFill/>
                          </a:ln>
                          <a:solidFill>
                            <a:srgbClr val="000000"/>
                          </a:solidFill>
                          <a:effectLst/>
                          <a:latin typeface="Arial" panose="020B0604020202020204" pitchFamily="34" charset="0"/>
                        </a:rPr>
                        <a:t>T11</a:t>
                      </a:r>
                    </a:p>
                  </a:txBody>
                  <a:tcPr horzOverflow="overflow"/>
                </a:tc>
                <a:tc>
                  <a:txBody>
                    <a:bodyPr/>
                    <a:lstStyle>
                      <a:lvl1pPr algn="just" eaLnBrk="0" hangingPunct="0">
                        <a:spcBef>
                          <a:spcPct val="20000"/>
                        </a:spcBef>
                        <a:defRPr sz="2800">
                          <a:solidFill>
                            <a:schemeClr val="tx1"/>
                          </a:solidFill>
                          <a:latin typeface="Arial" panose="020B0604020202020204" pitchFamily="34" charset="0"/>
                        </a:defRPr>
                      </a:lvl1pPr>
                      <a:lvl2pPr marL="742950" indent="-285750" algn="just" eaLnBrk="0" hangingPunct="0">
                        <a:spcBef>
                          <a:spcPct val="20000"/>
                        </a:spcBef>
                        <a:defRPr sz="2400">
                          <a:solidFill>
                            <a:schemeClr val="tx1"/>
                          </a:solidFill>
                          <a:latin typeface="Arial" panose="020B0604020202020204" pitchFamily="34" charset="0"/>
                        </a:defRPr>
                      </a:lvl2pPr>
                      <a:lvl3pPr marL="1143000" indent="-228600" algn="just" eaLnBrk="0" hangingPunct="0">
                        <a:spcBef>
                          <a:spcPct val="20000"/>
                        </a:spcBef>
                        <a:defRPr sz="2000">
                          <a:solidFill>
                            <a:schemeClr val="tx1"/>
                          </a:solidFill>
                          <a:latin typeface="Arial" panose="020B0604020202020204" pitchFamily="34" charset="0"/>
                        </a:defRPr>
                      </a:lvl3pPr>
                      <a:lvl4pPr marL="1600200" indent="-228600" algn="just" eaLnBrk="0" hangingPunct="0">
                        <a:spcBef>
                          <a:spcPct val="20000"/>
                        </a:spcBef>
                        <a:defRPr>
                          <a:solidFill>
                            <a:schemeClr val="tx1"/>
                          </a:solidFill>
                          <a:latin typeface="Arial" panose="020B0604020202020204" pitchFamily="34" charset="0"/>
                        </a:defRPr>
                      </a:lvl4pPr>
                      <a:lvl5pPr marL="2057400" indent="-228600" algn="just" eaLnBrk="0" hangingPunct="0">
                        <a:spcBef>
                          <a:spcPct val="20000"/>
                        </a:spcBef>
                        <a:defRPr>
                          <a:solidFill>
                            <a:schemeClr val="tx1"/>
                          </a:solidFill>
                          <a:latin typeface="Arial" panose="020B0604020202020204" pitchFamily="34" charset="0"/>
                        </a:defRPr>
                      </a:lvl5pPr>
                      <a:lvl6pPr marL="2514600" indent="-228600" algn="just" eaLnBrk="0" fontAlgn="base" hangingPunct="0">
                        <a:spcBef>
                          <a:spcPct val="20000"/>
                        </a:spcBef>
                        <a:spcAft>
                          <a:spcPct val="0"/>
                        </a:spcAft>
                        <a:defRPr>
                          <a:solidFill>
                            <a:schemeClr val="tx1"/>
                          </a:solidFill>
                          <a:latin typeface="Arial" panose="020B0604020202020204" pitchFamily="34" charset="0"/>
                        </a:defRPr>
                      </a:lvl6pPr>
                      <a:lvl7pPr marL="2971800" indent="-228600" algn="just" eaLnBrk="0" fontAlgn="base" hangingPunct="0">
                        <a:spcBef>
                          <a:spcPct val="20000"/>
                        </a:spcBef>
                        <a:spcAft>
                          <a:spcPct val="0"/>
                        </a:spcAft>
                        <a:defRPr>
                          <a:solidFill>
                            <a:schemeClr val="tx1"/>
                          </a:solidFill>
                          <a:latin typeface="Arial" panose="020B0604020202020204" pitchFamily="34" charset="0"/>
                        </a:defRPr>
                      </a:lvl7pPr>
                      <a:lvl8pPr marL="3429000" indent="-228600" algn="just" eaLnBrk="0" fontAlgn="base" hangingPunct="0">
                        <a:spcBef>
                          <a:spcPct val="20000"/>
                        </a:spcBef>
                        <a:spcAft>
                          <a:spcPct val="0"/>
                        </a:spcAft>
                        <a:defRPr>
                          <a:solidFill>
                            <a:schemeClr val="tx1"/>
                          </a:solidFill>
                          <a:latin typeface="Arial" panose="020B0604020202020204" pitchFamily="34" charset="0"/>
                        </a:defRPr>
                      </a:lvl8pPr>
                      <a:lvl9pPr marL="3886200" indent="-228600" algn="just"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MX" altLang="es-MX" sz="1800" b="0" i="0" u="none" strike="noStrike" cap="none" normalizeH="0" baseline="0" dirty="0" smtClean="0">
                          <a:ln>
                            <a:noFill/>
                          </a:ln>
                          <a:solidFill>
                            <a:srgbClr val="000000"/>
                          </a:solidFill>
                          <a:effectLst/>
                          <a:latin typeface="Arial" panose="020B0604020202020204" pitchFamily="34" charset="0"/>
                        </a:rPr>
                        <a:t>Características especiales de seguridad</a:t>
                      </a:r>
                    </a:p>
                  </a:txBody>
                  <a:tcPr horzOverflow="overflow"/>
                </a:tc>
                <a:tc>
                  <a:txBody>
                    <a:bodyPr/>
                    <a:lstStyle>
                      <a:lvl1pPr algn="just" eaLnBrk="0" hangingPunct="0">
                        <a:spcBef>
                          <a:spcPct val="20000"/>
                        </a:spcBef>
                        <a:defRPr sz="2800">
                          <a:solidFill>
                            <a:schemeClr val="tx1"/>
                          </a:solidFill>
                          <a:latin typeface="Arial" panose="020B0604020202020204" pitchFamily="34" charset="0"/>
                        </a:defRPr>
                      </a:lvl1pPr>
                      <a:lvl2pPr marL="742950" indent="-285750" algn="just" eaLnBrk="0" hangingPunct="0">
                        <a:spcBef>
                          <a:spcPct val="20000"/>
                        </a:spcBef>
                        <a:defRPr sz="2400">
                          <a:solidFill>
                            <a:schemeClr val="tx1"/>
                          </a:solidFill>
                          <a:latin typeface="Arial" panose="020B0604020202020204" pitchFamily="34" charset="0"/>
                        </a:defRPr>
                      </a:lvl2pPr>
                      <a:lvl3pPr marL="1143000" indent="-228600" algn="just" eaLnBrk="0" hangingPunct="0">
                        <a:spcBef>
                          <a:spcPct val="20000"/>
                        </a:spcBef>
                        <a:defRPr sz="2000">
                          <a:solidFill>
                            <a:schemeClr val="tx1"/>
                          </a:solidFill>
                          <a:latin typeface="Arial" panose="020B0604020202020204" pitchFamily="34" charset="0"/>
                        </a:defRPr>
                      </a:lvl3pPr>
                      <a:lvl4pPr marL="1600200" indent="-228600" algn="just" eaLnBrk="0" hangingPunct="0">
                        <a:spcBef>
                          <a:spcPct val="20000"/>
                        </a:spcBef>
                        <a:defRPr>
                          <a:solidFill>
                            <a:schemeClr val="tx1"/>
                          </a:solidFill>
                          <a:latin typeface="Arial" panose="020B0604020202020204" pitchFamily="34" charset="0"/>
                        </a:defRPr>
                      </a:lvl4pPr>
                      <a:lvl5pPr marL="2057400" indent="-228600" algn="just" eaLnBrk="0" hangingPunct="0">
                        <a:spcBef>
                          <a:spcPct val="20000"/>
                        </a:spcBef>
                        <a:defRPr>
                          <a:solidFill>
                            <a:schemeClr val="tx1"/>
                          </a:solidFill>
                          <a:latin typeface="Arial" panose="020B0604020202020204" pitchFamily="34" charset="0"/>
                        </a:defRPr>
                      </a:lvl5pPr>
                      <a:lvl6pPr marL="2514600" indent="-228600" algn="just" eaLnBrk="0" fontAlgn="base" hangingPunct="0">
                        <a:spcBef>
                          <a:spcPct val="20000"/>
                        </a:spcBef>
                        <a:spcAft>
                          <a:spcPct val="0"/>
                        </a:spcAft>
                        <a:defRPr>
                          <a:solidFill>
                            <a:schemeClr val="tx1"/>
                          </a:solidFill>
                          <a:latin typeface="Arial" panose="020B0604020202020204" pitchFamily="34" charset="0"/>
                        </a:defRPr>
                      </a:lvl6pPr>
                      <a:lvl7pPr marL="2971800" indent="-228600" algn="just" eaLnBrk="0" fontAlgn="base" hangingPunct="0">
                        <a:spcBef>
                          <a:spcPct val="20000"/>
                        </a:spcBef>
                        <a:spcAft>
                          <a:spcPct val="0"/>
                        </a:spcAft>
                        <a:defRPr>
                          <a:solidFill>
                            <a:schemeClr val="tx1"/>
                          </a:solidFill>
                          <a:latin typeface="Arial" panose="020B0604020202020204" pitchFamily="34" charset="0"/>
                        </a:defRPr>
                      </a:lvl7pPr>
                      <a:lvl8pPr marL="3429000" indent="-228600" algn="just" eaLnBrk="0" fontAlgn="base" hangingPunct="0">
                        <a:spcBef>
                          <a:spcPct val="20000"/>
                        </a:spcBef>
                        <a:spcAft>
                          <a:spcPct val="0"/>
                        </a:spcAft>
                        <a:defRPr>
                          <a:solidFill>
                            <a:schemeClr val="tx1"/>
                          </a:solidFill>
                          <a:latin typeface="Arial" panose="020B0604020202020204" pitchFamily="34" charset="0"/>
                        </a:defRPr>
                      </a:lvl8pPr>
                      <a:lvl9pPr marL="3886200" indent="-228600" algn="just"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altLang="es-MX" sz="1800" b="0" i="0" u="none" strike="noStrike" cap="none" normalizeH="0" baseline="0" dirty="0" smtClean="0">
                          <a:ln>
                            <a:noFill/>
                          </a:ln>
                          <a:solidFill>
                            <a:srgbClr val="000000"/>
                          </a:solidFill>
                          <a:effectLst/>
                          <a:latin typeface="Arial" panose="020B0604020202020204" pitchFamily="34" charset="0"/>
                        </a:rPr>
                        <a:t>1</a:t>
                      </a:r>
                    </a:p>
                  </a:txBody>
                  <a:tcPr horzOverflow="overflow"/>
                </a:tc>
              </a:tr>
              <a:tr h="370840">
                <a:tc>
                  <a:txBody>
                    <a:bodyPr/>
                    <a:lstStyle>
                      <a:lvl1pPr algn="just" eaLnBrk="0" hangingPunct="0">
                        <a:spcBef>
                          <a:spcPct val="20000"/>
                        </a:spcBef>
                        <a:defRPr sz="2800">
                          <a:solidFill>
                            <a:schemeClr val="tx1"/>
                          </a:solidFill>
                          <a:latin typeface="Arial" panose="020B0604020202020204" pitchFamily="34" charset="0"/>
                        </a:defRPr>
                      </a:lvl1pPr>
                      <a:lvl2pPr marL="742950" indent="-285750" algn="just" eaLnBrk="0" hangingPunct="0">
                        <a:spcBef>
                          <a:spcPct val="20000"/>
                        </a:spcBef>
                        <a:defRPr sz="2400">
                          <a:solidFill>
                            <a:schemeClr val="tx1"/>
                          </a:solidFill>
                          <a:latin typeface="Arial" panose="020B0604020202020204" pitchFamily="34" charset="0"/>
                        </a:defRPr>
                      </a:lvl2pPr>
                      <a:lvl3pPr marL="1143000" indent="-228600" algn="just" eaLnBrk="0" hangingPunct="0">
                        <a:spcBef>
                          <a:spcPct val="20000"/>
                        </a:spcBef>
                        <a:defRPr sz="2000">
                          <a:solidFill>
                            <a:schemeClr val="tx1"/>
                          </a:solidFill>
                          <a:latin typeface="Arial" panose="020B0604020202020204" pitchFamily="34" charset="0"/>
                        </a:defRPr>
                      </a:lvl3pPr>
                      <a:lvl4pPr marL="1600200" indent="-228600" algn="just" eaLnBrk="0" hangingPunct="0">
                        <a:spcBef>
                          <a:spcPct val="20000"/>
                        </a:spcBef>
                        <a:defRPr>
                          <a:solidFill>
                            <a:schemeClr val="tx1"/>
                          </a:solidFill>
                          <a:latin typeface="Arial" panose="020B0604020202020204" pitchFamily="34" charset="0"/>
                        </a:defRPr>
                      </a:lvl4pPr>
                      <a:lvl5pPr marL="2057400" indent="-228600" algn="just" eaLnBrk="0" hangingPunct="0">
                        <a:spcBef>
                          <a:spcPct val="20000"/>
                        </a:spcBef>
                        <a:defRPr>
                          <a:solidFill>
                            <a:schemeClr val="tx1"/>
                          </a:solidFill>
                          <a:latin typeface="Arial" panose="020B0604020202020204" pitchFamily="34" charset="0"/>
                        </a:defRPr>
                      </a:lvl5pPr>
                      <a:lvl6pPr marL="2514600" indent="-228600" algn="just" eaLnBrk="0" fontAlgn="base" hangingPunct="0">
                        <a:spcBef>
                          <a:spcPct val="20000"/>
                        </a:spcBef>
                        <a:spcAft>
                          <a:spcPct val="0"/>
                        </a:spcAft>
                        <a:defRPr>
                          <a:solidFill>
                            <a:schemeClr val="tx1"/>
                          </a:solidFill>
                          <a:latin typeface="Arial" panose="020B0604020202020204" pitchFamily="34" charset="0"/>
                        </a:defRPr>
                      </a:lvl6pPr>
                      <a:lvl7pPr marL="2971800" indent="-228600" algn="just" eaLnBrk="0" fontAlgn="base" hangingPunct="0">
                        <a:spcBef>
                          <a:spcPct val="20000"/>
                        </a:spcBef>
                        <a:spcAft>
                          <a:spcPct val="0"/>
                        </a:spcAft>
                        <a:defRPr>
                          <a:solidFill>
                            <a:schemeClr val="tx1"/>
                          </a:solidFill>
                          <a:latin typeface="Arial" panose="020B0604020202020204" pitchFamily="34" charset="0"/>
                        </a:defRPr>
                      </a:lvl7pPr>
                      <a:lvl8pPr marL="3429000" indent="-228600" algn="just" eaLnBrk="0" fontAlgn="base" hangingPunct="0">
                        <a:spcBef>
                          <a:spcPct val="20000"/>
                        </a:spcBef>
                        <a:spcAft>
                          <a:spcPct val="0"/>
                        </a:spcAft>
                        <a:defRPr>
                          <a:solidFill>
                            <a:schemeClr val="tx1"/>
                          </a:solidFill>
                          <a:latin typeface="Arial" panose="020B0604020202020204" pitchFamily="34" charset="0"/>
                        </a:defRPr>
                      </a:lvl8pPr>
                      <a:lvl9pPr marL="3886200" indent="-228600" algn="just"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altLang="es-MX" sz="1800" b="0" i="0" u="none" strike="noStrike" cap="none" normalizeH="0" baseline="0" dirty="0" smtClean="0">
                          <a:ln>
                            <a:noFill/>
                          </a:ln>
                          <a:solidFill>
                            <a:srgbClr val="000000"/>
                          </a:solidFill>
                          <a:effectLst/>
                          <a:latin typeface="Arial" panose="020B0604020202020204" pitchFamily="34" charset="0"/>
                        </a:rPr>
                        <a:t>T12</a:t>
                      </a:r>
                    </a:p>
                  </a:txBody>
                  <a:tcPr horzOverflow="overflow"/>
                </a:tc>
                <a:tc>
                  <a:txBody>
                    <a:bodyPr/>
                    <a:lstStyle>
                      <a:lvl1pPr algn="just" eaLnBrk="0" hangingPunct="0">
                        <a:spcBef>
                          <a:spcPct val="20000"/>
                        </a:spcBef>
                        <a:defRPr sz="2800">
                          <a:solidFill>
                            <a:schemeClr val="tx1"/>
                          </a:solidFill>
                          <a:latin typeface="Arial" panose="020B0604020202020204" pitchFamily="34" charset="0"/>
                        </a:defRPr>
                      </a:lvl1pPr>
                      <a:lvl2pPr marL="742950" indent="-285750" algn="just" eaLnBrk="0" hangingPunct="0">
                        <a:spcBef>
                          <a:spcPct val="20000"/>
                        </a:spcBef>
                        <a:defRPr sz="2400">
                          <a:solidFill>
                            <a:schemeClr val="tx1"/>
                          </a:solidFill>
                          <a:latin typeface="Arial" panose="020B0604020202020204" pitchFamily="34" charset="0"/>
                        </a:defRPr>
                      </a:lvl2pPr>
                      <a:lvl3pPr marL="1143000" indent="-228600" algn="just" eaLnBrk="0" hangingPunct="0">
                        <a:spcBef>
                          <a:spcPct val="20000"/>
                        </a:spcBef>
                        <a:defRPr sz="2000">
                          <a:solidFill>
                            <a:schemeClr val="tx1"/>
                          </a:solidFill>
                          <a:latin typeface="Arial" panose="020B0604020202020204" pitchFamily="34" charset="0"/>
                        </a:defRPr>
                      </a:lvl3pPr>
                      <a:lvl4pPr marL="1600200" indent="-228600" algn="just" eaLnBrk="0" hangingPunct="0">
                        <a:spcBef>
                          <a:spcPct val="20000"/>
                        </a:spcBef>
                        <a:defRPr>
                          <a:solidFill>
                            <a:schemeClr val="tx1"/>
                          </a:solidFill>
                          <a:latin typeface="Arial" panose="020B0604020202020204" pitchFamily="34" charset="0"/>
                        </a:defRPr>
                      </a:lvl4pPr>
                      <a:lvl5pPr marL="2057400" indent="-228600" algn="just" eaLnBrk="0" hangingPunct="0">
                        <a:spcBef>
                          <a:spcPct val="20000"/>
                        </a:spcBef>
                        <a:defRPr>
                          <a:solidFill>
                            <a:schemeClr val="tx1"/>
                          </a:solidFill>
                          <a:latin typeface="Arial" panose="020B0604020202020204" pitchFamily="34" charset="0"/>
                        </a:defRPr>
                      </a:lvl5pPr>
                      <a:lvl6pPr marL="2514600" indent="-228600" algn="just" eaLnBrk="0" fontAlgn="base" hangingPunct="0">
                        <a:spcBef>
                          <a:spcPct val="20000"/>
                        </a:spcBef>
                        <a:spcAft>
                          <a:spcPct val="0"/>
                        </a:spcAft>
                        <a:defRPr>
                          <a:solidFill>
                            <a:schemeClr val="tx1"/>
                          </a:solidFill>
                          <a:latin typeface="Arial" panose="020B0604020202020204" pitchFamily="34" charset="0"/>
                        </a:defRPr>
                      </a:lvl6pPr>
                      <a:lvl7pPr marL="2971800" indent="-228600" algn="just" eaLnBrk="0" fontAlgn="base" hangingPunct="0">
                        <a:spcBef>
                          <a:spcPct val="20000"/>
                        </a:spcBef>
                        <a:spcAft>
                          <a:spcPct val="0"/>
                        </a:spcAft>
                        <a:defRPr>
                          <a:solidFill>
                            <a:schemeClr val="tx1"/>
                          </a:solidFill>
                          <a:latin typeface="Arial" panose="020B0604020202020204" pitchFamily="34" charset="0"/>
                        </a:defRPr>
                      </a:lvl7pPr>
                      <a:lvl8pPr marL="3429000" indent="-228600" algn="just" eaLnBrk="0" fontAlgn="base" hangingPunct="0">
                        <a:spcBef>
                          <a:spcPct val="20000"/>
                        </a:spcBef>
                        <a:spcAft>
                          <a:spcPct val="0"/>
                        </a:spcAft>
                        <a:defRPr>
                          <a:solidFill>
                            <a:schemeClr val="tx1"/>
                          </a:solidFill>
                          <a:latin typeface="Arial" panose="020B0604020202020204" pitchFamily="34" charset="0"/>
                        </a:defRPr>
                      </a:lvl8pPr>
                      <a:lvl9pPr marL="3886200" indent="-228600" algn="just"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MX" altLang="es-MX" sz="1800" b="0" i="0" u="none" strike="noStrike" cap="none" normalizeH="0" baseline="0" dirty="0" smtClean="0">
                          <a:ln>
                            <a:noFill/>
                          </a:ln>
                          <a:solidFill>
                            <a:srgbClr val="000000"/>
                          </a:solidFill>
                          <a:effectLst/>
                          <a:latin typeface="Arial" panose="020B0604020202020204" pitchFamily="34" charset="0"/>
                        </a:rPr>
                        <a:t>Provee acceso directo a terceras partes</a:t>
                      </a:r>
                    </a:p>
                  </a:txBody>
                  <a:tcPr horzOverflow="overflow"/>
                </a:tc>
                <a:tc>
                  <a:txBody>
                    <a:bodyPr/>
                    <a:lstStyle>
                      <a:lvl1pPr algn="just" eaLnBrk="0" hangingPunct="0">
                        <a:spcBef>
                          <a:spcPct val="20000"/>
                        </a:spcBef>
                        <a:defRPr sz="2800">
                          <a:solidFill>
                            <a:schemeClr val="tx1"/>
                          </a:solidFill>
                          <a:latin typeface="Arial" panose="020B0604020202020204" pitchFamily="34" charset="0"/>
                        </a:defRPr>
                      </a:lvl1pPr>
                      <a:lvl2pPr marL="742950" indent="-285750" algn="just" eaLnBrk="0" hangingPunct="0">
                        <a:spcBef>
                          <a:spcPct val="20000"/>
                        </a:spcBef>
                        <a:defRPr sz="2400">
                          <a:solidFill>
                            <a:schemeClr val="tx1"/>
                          </a:solidFill>
                          <a:latin typeface="Arial" panose="020B0604020202020204" pitchFamily="34" charset="0"/>
                        </a:defRPr>
                      </a:lvl2pPr>
                      <a:lvl3pPr marL="1143000" indent="-228600" algn="just" eaLnBrk="0" hangingPunct="0">
                        <a:spcBef>
                          <a:spcPct val="20000"/>
                        </a:spcBef>
                        <a:defRPr sz="2000">
                          <a:solidFill>
                            <a:schemeClr val="tx1"/>
                          </a:solidFill>
                          <a:latin typeface="Arial" panose="020B0604020202020204" pitchFamily="34" charset="0"/>
                        </a:defRPr>
                      </a:lvl3pPr>
                      <a:lvl4pPr marL="1600200" indent="-228600" algn="just" eaLnBrk="0" hangingPunct="0">
                        <a:spcBef>
                          <a:spcPct val="20000"/>
                        </a:spcBef>
                        <a:defRPr>
                          <a:solidFill>
                            <a:schemeClr val="tx1"/>
                          </a:solidFill>
                          <a:latin typeface="Arial" panose="020B0604020202020204" pitchFamily="34" charset="0"/>
                        </a:defRPr>
                      </a:lvl4pPr>
                      <a:lvl5pPr marL="2057400" indent="-228600" algn="just" eaLnBrk="0" hangingPunct="0">
                        <a:spcBef>
                          <a:spcPct val="20000"/>
                        </a:spcBef>
                        <a:defRPr>
                          <a:solidFill>
                            <a:schemeClr val="tx1"/>
                          </a:solidFill>
                          <a:latin typeface="Arial" panose="020B0604020202020204" pitchFamily="34" charset="0"/>
                        </a:defRPr>
                      </a:lvl5pPr>
                      <a:lvl6pPr marL="2514600" indent="-228600" algn="just" eaLnBrk="0" fontAlgn="base" hangingPunct="0">
                        <a:spcBef>
                          <a:spcPct val="20000"/>
                        </a:spcBef>
                        <a:spcAft>
                          <a:spcPct val="0"/>
                        </a:spcAft>
                        <a:defRPr>
                          <a:solidFill>
                            <a:schemeClr val="tx1"/>
                          </a:solidFill>
                          <a:latin typeface="Arial" panose="020B0604020202020204" pitchFamily="34" charset="0"/>
                        </a:defRPr>
                      </a:lvl6pPr>
                      <a:lvl7pPr marL="2971800" indent="-228600" algn="just" eaLnBrk="0" fontAlgn="base" hangingPunct="0">
                        <a:spcBef>
                          <a:spcPct val="20000"/>
                        </a:spcBef>
                        <a:spcAft>
                          <a:spcPct val="0"/>
                        </a:spcAft>
                        <a:defRPr>
                          <a:solidFill>
                            <a:schemeClr val="tx1"/>
                          </a:solidFill>
                          <a:latin typeface="Arial" panose="020B0604020202020204" pitchFamily="34" charset="0"/>
                        </a:defRPr>
                      </a:lvl7pPr>
                      <a:lvl8pPr marL="3429000" indent="-228600" algn="just" eaLnBrk="0" fontAlgn="base" hangingPunct="0">
                        <a:spcBef>
                          <a:spcPct val="20000"/>
                        </a:spcBef>
                        <a:spcAft>
                          <a:spcPct val="0"/>
                        </a:spcAft>
                        <a:defRPr>
                          <a:solidFill>
                            <a:schemeClr val="tx1"/>
                          </a:solidFill>
                          <a:latin typeface="Arial" panose="020B0604020202020204" pitchFamily="34" charset="0"/>
                        </a:defRPr>
                      </a:lvl8pPr>
                      <a:lvl9pPr marL="3886200" indent="-228600" algn="just"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altLang="es-MX" sz="1800" b="0" i="0" u="none" strike="noStrike" cap="none" normalizeH="0" baseline="0" dirty="0" smtClean="0">
                          <a:ln>
                            <a:noFill/>
                          </a:ln>
                          <a:solidFill>
                            <a:srgbClr val="000000"/>
                          </a:solidFill>
                          <a:effectLst/>
                          <a:latin typeface="Arial" panose="020B0604020202020204" pitchFamily="34" charset="0"/>
                        </a:rPr>
                        <a:t>1</a:t>
                      </a:r>
                    </a:p>
                  </a:txBody>
                  <a:tcPr horzOverflow="overflow"/>
                </a:tc>
              </a:tr>
              <a:tr h="370840">
                <a:tc>
                  <a:txBody>
                    <a:bodyPr/>
                    <a:lstStyle>
                      <a:lvl1pPr algn="just" eaLnBrk="0" hangingPunct="0">
                        <a:spcBef>
                          <a:spcPct val="20000"/>
                        </a:spcBef>
                        <a:defRPr sz="2800">
                          <a:solidFill>
                            <a:schemeClr val="tx1"/>
                          </a:solidFill>
                          <a:latin typeface="Arial" panose="020B0604020202020204" pitchFamily="34" charset="0"/>
                        </a:defRPr>
                      </a:lvl1pPr>
                      <a:lvl2pPr marL="742950" indent="-285750" algn="just" eaLnBrk="0" hangingPunct="0">
                        <a:spcBef>
                          <a:spcPct val="20000"/>
                        </a:spcBef>
                        <a:defRPr sz="2400">
                          <a:solidFill>
                            <a:schemeClr val="tx1"/>
                          </a:solidFill>
                          <a:latin typeface="Arial" panose="020B0604020202020204" pitchFamily="34" charset="0"/>
                        </a:defRPr>
                      </a:lvl2pPr>
                      <a:lvl3pPr marL="1143000" indent="-228600" algn="just" eaLnBrk="0" hangingPunct="0">
                        <a:spcBef>
                          <a:spcPct val="20000"/>
                        </a:spcBef>
                        <a:defRPr sz="2000">
                          <a:solidFill>
                            <a:schemeClr val="tx1"/>
                          </a:solidFill>
                          <a:latin typeface="Arial" panose="020B0604020202020204" pitchFamily="34" charset="0"/>
                        </a:defRPr>
                      </a:lvl3pPr>
                      <a:lvl4pPr marL="1600200" indent="-228600" algn="just" eaLnBrk="0" hangingPunct="0">
                        <a:spcBef>
                          <a:spcPct val="20000"/>
                        </a:spcBef>
                        <a:defRPr>
                          <a:solidFill>
                            <a:schemeClr val="tx1"/>
                          </a:solidFill>
                          <a:latin typeface="Arial" panose="020B0604020202020204" pitchFamily="34" charset="0"/>
                        </a:defRPr>
                      </a:lvl4pPr>
                      <a:lvl5pPr marL="2057400" indent="-228600" algn="just" eaLnBrk="0" hangingPunct="0">
                        <a:spcBef>
                          <a:spcPct val="20000"/>
                        </a:spcBef>
                        <a:defRPr>
                          <a:solidFill>
                            <a:schemeClr val="tx1"/>
                          </a:solidFill>
                          <a:latin typeface="Arial" panose="020B0604020202020204" pitchFamily="34" charset="0"/>
                        </a:defRPr>
                      </a:lvl5pPr>
                      <a:lvl6pPr marL="2514600" indent="-228600" algn="just" eaLnBrk="0" fontAlgn="base" hangingPunct="0">
                        <a:spcBef>
                          <a:spcPct val="20000"/>
                        </a:spcBef>
                        <a:spcAft>
                          <a:spcPct val="0"/>
                        </a:spcAft>
                        <a:defRPr>
                          <a:solidFill>
                            <a:schemeClr val="tx1"/>
                          </a:solidFill>
                          <a:latin typeface="Arial" panose="020B0604020202020204" pitchFamily="34" charset="0"/>
                        </a:defRPr>
                      </a:lvl6pPr>
                      <a:lvl7pPr marL="2971800" indent="-228600" algn="just" eaLnBrk="0" fontAlgn="base" hangingPunct="0">
                        <a:spcBef>
                          <a:spcPct val="20000"/>
                        </a:spcBef>
                        <a:spcAft>
                          <a:spcPct val="0"/>
                        </a:spcAft>
                        <a:defRPr>
                          <a:solidFill>
                            <a:schemeClr val="tx1"/>
                          </a:solidFill>
                          <a:latin typeface="Arial" panose="020B0604020202020204" pitchFamily="34" charset="0"/>
                        </a:defRPr>
                      </a:lvl7pPr>
                      <a:lvl8pPr marL="3429000" indent="-228600" algn="just" eaLnBrk="0" fontAlgn="base" hangingPunct="0">
                        <a:spcBef>
                          <a:spcPct val="20000"/>
                        </a:spcBef>
                        <a:spcAft>
                          <a:spcPct val="0"/>
                        </a:spcAft>
                        <a:defRPr>
                          <a:solidFill>
                            <a:schemeClr val="tx1"/>
                          </a:solidFill>
                          <a:latin typeface="Arial" panose="020B0604020202020204" pitchFamily="34" charset="0"/>
                        </a:defRPr>
                      </a:lvl8pPr>
                      <a:lvl9pPr marL="3886200" indent="-228600" algn="just"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altLang="es-MX" sz="1800" b="0" i="0" u="none" strike="noStrike" cap="none" normalizeH="0" baseline="0" dirty="0" smtClean="0">
                          <a:ln>
                            <a:noFill/>
                          </a:ln>
                          <a:solidFill>
                            <a:srgbClr val="000000"/>
                          </a:solidFill>
                          <a:effectLst/>
                          <a:latin typeface="Arial" panose="020B0604020202020204" pitchFamily="34" charset="0"/>
                        </a:rPr>
                        <a:t>T13</a:t>
                      </a:r>
                    </a:p>
                  </a:txBody>
                  <a:tcPr horzOverflow="overflow"/>
                </a:tc>
                <a:tc>
                  <a:txBody>
                    <a:bodyPr/>
                    <a:lstStyle>
                      <a:lvl1pPr algn="just" eaLnBrk="0" hangingPunct="0">
                        <a:spcBef>
                          <a:spcPct val="20000"/>
                        </a:spcBef>
                        <a:defRPr sz="2800">
                          <a:solidFill>
                            <a:schemeClr val="tx1"/>
                          </a:solidFill>
                          <a:latin typeface="Arial" panose="020B0604020202020204" pitchFamily="34" charset="0"/>
                        </a:defRPr>
                      </a:lvl1pPr>
                      <a:lvl2pPr marL="742950" indent="-285750" algn="just" eaLnBrk="0" hangingPunct="0">
                        <a:spcBef>
                          <a:spcPct val="20000"/>
                        </a:spcBef>
                        <a:defRPr sz="2400">
                          <a:solidFill>
                            <a:schemeClr val="tx1"/>
                          </a:solidFill>
                          <a:latin typeface="Arial" panose="020B0604020202020204" pitchFamily="34" charset="0"/>
                        </a:defRPr>
                      </a:lvl2pPr>
                      <a:lvl3pPr marL="1143000" indent="-228600" algn="just" eaLnBrk="0" hangingPunct="0">
                        <a:spcBef>
                          <a:spcPct val="20000"/>
                        </a:spcBef>
                        <a:defRPr sz="2000">
                          <a:solidFill>
                            <a:schemeClr val="tx1"/>
                          </a:solidFill>
                          <a:latin typeface="Arial" panose="020B0604020202020204" pitchFamily="34" charset="0"/>
                        </a:defRPr>
                      </a:lvl3pPr>
                      <a:lvl4pPr marL="1600200" indent="-228600" algn="just" eaLnBrk="0" hangingPunct="0">
                        <a:spcBef>
                          <a:spcPct val="20000"/>
                        </a:spcBef>
                        <a:defRPr>
                          <a:solidFill>
                            <a:schemeClr val="tx1"/>
                          </a:solidFill>
                          <a:latin typeface="Arial" panose="020B0604020202020204" pitchFamily="34" charset="0"/>
                        </a:defRPr>
                      </a:lvl4pPr>
                      <a:lvl5pPr marL="2057400" indent="-228600" algn="just" eaLnBrk="0" hangingPunct="0">
                        <a:spcBef>
                          <a:spcPct val="20000"/>
                        </a:spcBef>
                        <a:defRPr>
                          <a:solidFill>
                            <a:schemeClr val="tx1"/>
                          </a:solidFill>
                          <a:latin typeface="Arial" panose="020B0604020202020204" pitchFamily="34" charset="0"/>
                        </a:defRPr>
                      </a:lvl5pPr>
                      <a:lvl6pPr marL="2514600" indent="-228600" algn="just" eaLnBrk="0" fontAlgn="base" hangingPunct="0">
                        <a:spcBef>
                          <a:spcPct val="20000"/>
                        </a:spcBef>
                        <a:spcAft>
                          <a:spcPct val="0"/>
                        </a:spcAft>
                        <a:defRPr>
                          <a:solidFill>
                            <a:schemeClr val="tx1"/>
                          </a:solidFill>
                          <a:latin typeface="Arial" panose="020B0604020202020204" pitchFamily="34" charset="0"/>
                        </a:defRPr>
                      </a:lvl6pPr>
                      <a:lvl7pPr marL="2971800" indent="-228600" algn="just" eaLnBrk="0" fontAlgn="base" hangingPunct="0">
                        <a:spcBef>
                          <a:spcPct val="20000"/>
                        </a:spcBef>
                        <a:spcAft>
                          <a:spcPct val="0"/>
                        </a:spcAft>
                        <a:defRPr>
                          <a:solidFill>
                            <a:schemeClr val="tx1"/>
                          </a:solidFill>
                          <a:latin typeface="Arial" panose="020B0604020202020204" pitchFamily="34" charset="0"/>
                        </a:defRPr>
                      </a:lvl7pPr>
                      <a:lvl8pPr marL="3429000" indent="-228600" algn="just" eaLnBrk="0" fontAlgn="base" hangingPunct="0">
                        <a:spcBef>
                          <a:spcPct val="20000"/>
                        </a:spcBef>
                        <a:spcAft>
                          <a:spcPct val="0"/>
                        </a:spcAft>
                        <a:defRPr>
                          <a:solidFill>
                            <a:schemeClr val="tx1"/>
                          </a:solidFill>
                          <a:latin typeface="Arial" panose="020B0604020202020204" pitchFamily="34" charset="0"/>
                        </a:defRPr>
                      </a:lvl8pPr>
                      <a:lvl9pPr marL="3886200" indent="-228600" algn="just"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MX" altLang="es-MX" sz="1800" b="0" i="0" u="none" strike="noStrike" cap="none" normalizeH="0" baseline="0" dirty="0" smtClean="0">
                          <a:ln>
                            <a:noFill/>
                          </a:ln>
                          <a:solidFill>
                            <a:srgbClr val="000000"/>
                          </a:solidFill>
                          <a:effectLst/>
                          <a:latin typeface="Arial" panose="020B0604020202020204" pitchFamily="34" charset="0"/>
                        </a:rPr>
                        <a:t>Se requiere facilidades especiales de entrenamiento a usuario</a:t>
                      </a:r>
                    </a:p>
                  </a:txBody>
                  <a:tcPr horzOverflow="overflow"/>
                </a:tc>
                <a:tc>
                  <a:txBody>
                    <a:bodyPr/>
                    <a:lstStyle>
                      <a:lvl1pPr algn="just" eaLnBrk="0" hangingPunct="0">
                        <a:spcBef>
                          <a:spcPct val="20000"/>
                        </a:spcBef>
                        <a:defRPr sz="2800">
                          <a:solidFill>
                            <a:schemeClr val="tx1"/>
                          </a:solidFill>
                          <a:latin typeface="Arial" panose="020B0604020202020204" pitchFamily="34" charset="0"/>
                        </a:defRPr>
                      </a:lvl1pPr>
                      <a:lvl2pPr marL="742950" indent="-285750" algn="just" eaLnBrk="0" hangingPunct="0">
                        <a:spcBef>
                          <a:spcPct val="20000"/>
                        </a:spcBef>
                        <a:defRPr sz="2400">
                          <a:solidFill>
                            <a:schemeClr val="tx1"/>
                          </a:solidFill>
                          <a:latin typeface="Arial" panose="020B0604020202020204" pitchFamily="34" charset="0"/>
                        </a:defRPr>
                      </a:lvl2pPr>
                      <a:lvl3pPr marL="1143000" indent="-228600" algn="just" eaLnBrk="0" hangingPunct="0">
                        <a:spcBef>
                          <a:spcPct val="20000"/>
                        </a:spcBef>
                        <a:defRPr sz="2000">
                          <a:solidFill>
                            <a:schemeClr val="tx1"/>
                          </a:solidFill>
                          <a:latin typeface="Arial" panose="020B0604020202020204" pitchFamily="34" charset="0"/>
                        </a:defRPr>
                      </a:lvl3pPr>
                      <a:lvl4pPr marL="1600200" indent="-228600" algn="just" eaLnBrk="0" hangingPunct="0">
                        <a:spcBef>
                          <a:spcPct val="20000"/>
                        </a:spcBef>
                        <a:defRPr>
                          <a:solidFill>
                            <a:schemeClr val="tx1"/>
                          </a:solidFill>
                          <a:latin typeface="Arial" panose="020B0604020202020204" pitchFamily="34" charset="0"/>
                        </a:defRPr>
                      </a:lvl4pPr>
                      <a:lvl5pPr marL="2057400" indent="-228600" algn="just" eaLnBrk="0" hangingPunct="0">
                        <a:spcBef>
                          <a:spcPct val="20000"/>
                        </a:spcBef>
                        <a:defRPr>
                          <a:solidFill>
                            <a:schemeClr val="tx1"/>
                          </a:solidFill>
                          <a:latin typeface="Arial" panose="020B0604020202020204" pitchFamily="34" charset="0"/>
                        </a:defRPr>
                      </a:lvl5pPr>
                      <a:lvl6pPr marL="2514600" indent="-228600" algn="just" eaLnBrk="0" fontAlgn="base" hangingPunct="0">
                        <a:spcBef>
                          <a:spcPct val="20000"/>
                        </a:spcBef>
                        <a:spcAft>
                          <a:spcPct val="0"/>
                        </a:spcAft>
                        <a:defRPr>
                          <a:solidFill>
                            <a:schemeClr val="tx1"/>
                          </a:solidFill>
                          <a:latin typeface="Arial" panose="020B0604020202020204" pitchFamily="34" charset="0"/>
                        </a:defRPr>
                      </a:lvl6pPr>
                      <a:lvl7pPr marL="2971800" indent="-228600" algn="just" eaLnBrk="0" fontAlgn="base" hangingPunct="0">
                        <a:spcBef>
                          <a:spcPct val="20000"/>
                        </a:spcBef>
                        <a:spcAft>
                          <a:spcPct val="0"/>
                        </a:spcAft>
                        <a:defRPr>
                          <a:solidFill>
                            <a:schemeClr val="tx1"/>
                          </a:solidFill>
                          <a:latin typeface="Arial" panose="020B0604020202020204" pitchFamily="34" charset="0"/>
                        </a:defRPr>
                      </a:lvl7pPr>
                      <a:lvl8pPr marL="3429000" indent="-228600" algn="just" eaLnBrk="0" fontAlgn="base" hangingPunct="0">
                        <a:spcBef>
                          <a:spcPct val="20000"/>
                        </a:spcBef>
                        <a:spcAft>
                          <a:spcPct val="0"/>
                        </a:spcAft>
                        <a:defRPr>
                          <a:solidFill>
                            <a:schemeClr val="tx1"/>
                          </a:solidFill>
                          <a:latin typeface="Arial" panose="020B0604020202020204" pitchFamily="34" charset="0"/>
                        </a:defRPr>
                      </a:lvl8pPr>
                      <a:lvl9pPr marL="3886200" indent="-228600" algn="just"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altLang="es-MX" sz="1800" b="0" i="0" u="none" strike="noStrike" cap="none" normalizeH="0" baseline="0" dirty="0" smtClean="0">
                          <a:ln>
                            <a:noFill/>
                          </a:ln>
                          <a:solidFill>
                            <a:srgbClr val="000000"/>
                          </a:solidFill>
                          <a:effectLst/>
                          <a:latin typeface="Arial" panose="020B0604020202020204" pitchFamily="34" charset="0"/>
                        </a:rPr>
                        <a:t>1</a:t>
                      </a:r>
                    </a:p>
                  </a:txBody>
                  <a:tcPr horzOverflow="overflow"/>
                </a:tc>
              </a:tr>
            </a:tbl>
          </a:graphicData>
        </a:graphic>
      </p:graphicFrame>
    </p:spTree>
    <p:extLst>
      <p:ext uri="{BB962C8B-B14F-4D97-AF65-F5344CB8AC3E}">
        <p14:creationId xmlns="" xmlns:p14="http://schemas.microsoft.com/office/powerpoint/2010/main" val="4153178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25780"/>
            <a:ext cx="10515600" cy="5651183"/>
          </a:xfrm>
        </p:spPr>
        <p:txBody>
          <a:bodyPr/>
          <a:lstStyle/>
          <a:p>
            <a:r>
              <a:rPr lang="es-MX" altLang="es-MX" dirty="0"/>
              <a:t>Cada uno de estos factores se deben evaluar según la siguiente escala:</a:t>
            </a:r>
          </a:p>
          <a:p>
            <a:endParaRPr lang="es-MX" alt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b="1" dirty="0" smtClean="0"/>
          </a:p>
          <a:p>
            <a:pPr marL="0" indent="0">
              <a:buNone/>
            </a:pPr>
            <a:endParaRPr lang="es-MX" b="1" dirty="0"/>
          </a:p>
          <a:p>
            <a:pPr marL="0" indent="0">
              <a:buNone/>
            </a:pPr>
            <a:r>
              <a:rPr lang="es-MX" b="1" dirty="0" smtClean="0"/>
              <a:t>Formula: </a:t>
            </a:r>
            <a:r>
              <a:rPr lang="es-MX" dirty="0" smtClean="0"/>
              <a:t>TCF= 0.6+(0.01 * Factor Total Técnico)</a:t>
            </a:r>
            <a:endParaRPr lang="es-MX" dirty="0"/>
          </a:p>
        </p:txBody>
      </p:sp>
      <p:graphicFrame>
        <p:nvGraphicFramePr>
          <p:cNvPr id="5" name="Tabla 4"/>
          <p:cNvGraphicFramePr>
            <a:graphicFrameLocks noGrp="1"/>
          </p:cNvGraphicFramePr>
          <p:nvPr>
            <p:extLst>
              <p:ext uri="{D42A27DB-BD31-4B8C-83A1-F6EECF244321}">
                <p14:modId xmlns="" xmlns:p14="http://schemas.microsoft.com/office/powerpoint/2010/main" val="599054740"/>
              </p:ext>
            </p:extLst>
          </p:nvPr>
        </p:nvGraphicFramePr>
        <p:xfrm>
          <a:off x="3098800" y="1623058"/>
          <a:ext cx="5725160" cy="2560324"/>
        </p:xfrm>
        <a:graphic>
          <a:graphicData uri="http://schemas.openxmlformats.org/drawingml/2006/table">
            <a:tbl>
              <a:tblPr/>
              <a:tblGrid>
                <a:gridCol w="2862580"/>
                <a:gridCol w="2862580"/>
              </a:tblGrid>
              <a:tr h="64008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sz="2000" b="1" i="0" u="none" strike="noStrike" cap="none" normalizeH="0" baseline="0" dirty="0" smtClean="0">
                          <a:ln>
                            <a:noFill/>
                          </a:ln>
                          <a:solidFill>
                            <a:schemeClr val="tx1"/>
                          </a:solidFill>
                          <a:effectLst/>
                          <a:latin typeface="Arial" charset="0"/>
                        </a:rPr>
                        <a:t>Descripción</a:t>
                      </a:r>
                    </a:p>
                  </a:txBody>
                  <a:tcPr marT="45702" marB="4570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sz="2000" b="1" i="0" u="none" strike="noStrike" cap="none" normalizeH="0" baseline="0" smtClean="0">
                          <a:ln>
                            <a:noFill/>
                          </a:ln>
                          <a:solidFill>
                            <a:schemeClr val="tx1"/>
                          </a:solidFill>
                          <a:effectLst/>
                          <a:latin typeface="Arial" charset="0"/>
                        </a:rPr>
                        <a:t>Valor</a:t>
                      </a:r>
                    </a:p>
                  </a:txBody>
                  <a:tcPr marT="45702" marB="4570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40081">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MX" sz="2000" b="0" i="0" u="none" strike="noStrike" cap="none" normalizeH="0" baseline="0" dirty="0" smtClean="0">
                          <a:ln>
                            <a:noFill/>
                          </a:ln>
                          <a:solidFill>
                            <a:srgbClr val="000000"/>
                          </a:solidFill>
                          <a:effectLst/>
                          <a:latin typeface="Arial" charset="0"/>
                        </a:rPr>
                        <a:t>Irrelevante</a:t>
                      </a:r>
                    </a:p>
                  </a:txBody>
                  <a:tcPr marT="45702" marB="4570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MX" sz="2000" b="0" i="0" u="none" strike="noStrike" cap="none" normalizeH="0" baseline="0" dirty="0" smtClean="0">
                          <a:ln>
                            <a:noFill/>
                          </a:ln>
                          <a:solidFill>
                            <a:srgbClr val="000000"/>
                          </a:solidFill>
                          <a:effectLst/>
                          <a:latin typeface="Arial" charset="0"/>
                        </a:rPr>
                        <a:t>0 a 2</a:t>
                      </a:r>
                    </a:p>
                  </a:txBody>
                  <a:tcPr marT="45702" marB="4570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40081">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MX" sz="2000" b="0" i="0" u="none" strike="noStrike" cap="none" normalizeH="0" baseline="0" smtClean="0">
                          <a:ln>
                            <a:noFill/>
                          </a:ln>
                          <a:solidFill>
                            <a:srgbClr val="000000"/>
                          </a:solidFill>
                          <a:effectLst/>
                          <a:latin typeface="Arial" charset="0"/>
                        </a:rPr>
                        <a:t>Medio</a:t>
                      </a:r>
                    </a:p>
                  </a:txBody>
                  <a:tcPr marT="45702" marB="4570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MX" sz="2000" b="0" i="0" u="none" strike="noStrike" cap="none" normalizeH="0" baseline="0" dirty="0" smtClean="0">
                          <a:ln>
                            <a:noFill/>
                          </a:ln>
                          <a:solidFill>
                            <a:srgbClr val="000000"/>
                          </a:solidFill>
                          <a:effectLst/>
                          <a:latin typeface="Arial" charset="0"/>
                        </a:rPr>
                        <a:t>3 a 4</a:t>
                      </a:r>
                    </a:p>
                  </a:txBody>
                  <a:tcPr marT="45702" marB="4570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640081">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MX" sz="2000" b="0" i="0" u="none" strike="noStrike" cap="none" normalizeH="0" baseline="0" dirty="0" smtClean="0">
                          <a:ln>
                            <a:noFill/>
                          </a:ln>
                          <a:solidFill>
                            <a:srgbClr val="000000"/>
                          </a:solidFill>
                          <a:effectLst/>
                          <a:latin typeface="Arial" charset="0"/>
                        </a:rPr>
                        <a:t>Esencial</a:t>
                      </a:r>
                    </a:p>
                  </a:txBody>
                  <a:tcPr marT="45702" marB="4570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MX" sz="2000" b="0" i="0" u="none" strike="noStrike" cap="none" normalizeH="0" baseline="0" dirty="0" smtClean="0">
                          <a:ln>
                            <a:noFill/>
                          </a:ln>
                          <a:solidFill>
                            <a:srgbClr val="000000"/>
                          </a:solidFill>
                          <a:effectLst/>
                          <a:latin typeface="Arial" charset="0"/>
                        </a:rPr>
                        <a:t>5</a:t>
                      </a:r>
                    </a:p>
                  </a:txBody>
                  <a:tcPr marT="45702" marB="4570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extLst>
      <p:ext uri="{BB962C8B-B14F-4D97-AF65-F5344CB8AC3E}">
        <p14:creationId xmlns="" xmlns:p14="http://schemas.microsoft.com/office/powerpoint/2010/main" val="1270761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ECF</a:t>
            </a:r>
            <a:r>
              <a:rPr lang="es-MX" dirty="0" smtClean="0"/>
              <a:t>(Factor de Complejidad Ambiental)</a:t>
            </a:r>
            <a:endParaRPr lang="es-MX" dirty="0"/>
          </a:p>
        </p:txBody>
      </p:sp>
      <p:sp>
        <p:nvSpPr>
          <p:cNvPr id="3" name="Marcador de contenido 2"/>
          <p:cNvSpPr>
            <a:spLocks noGrp="1"/>
          </p:cNvSpPr>
          <p:nvPr>
            <p:ph idx="1"/>
          </p:nvPr>
        </p:nvSpPr>
        <p:spPr/>
        <p:txBody>
          <a:bodyPr/>
          <a:lstStyle/>
          <a:p>
            <a:pPr>
              <a:lnSpc>
                <a:spcPct val="80000"/>
              </a:lnSpc>
            </a:pPr>
            <a:r>
              <a:rPr lang="es-MX" altLang="es-MX" dirty="0"/>
              <a:t>Establece la experiencia del equipo de desarrollo.</a:t>
            </a:r>
          </a:p>
          <a:p>
            <a:pPr lvl="1">
              <a:lnSpc>
                <a:spcPct val="80000"/>
              </a:lnSpc>
            </a:pPr>
            <a:r>
              <a:rPr lang="es-MX" altLang="es-MX" dirty="0"/>
              <a:t>Los </a:t>
            </a:r>
            <a:r>
              <a:rPr lang="es-MX" altLang="es-MX" b="1" i="1" dirty="0"/>
              <a:t>factores</a:t>
            </a:r>
            <a:r>
              <a:rPr lang="es-MX" altLang="es-MX" dirty="0"/>
              <a:t> sobre los cuáles se realiza la evaluación están relacionados con las habilidades y experiencia del grupo de personas involucradas con el desarrollo del proyecto.</a:t>
            </a:r>
          </a:p>
          <a:p>
            <a:pPr>
              <a:lnSpc>
                <a:spcPct val="80000"/>
              </a:lnSpc>
            </a:pPr>
            <a:r>
              <a:rPr lang="es-MX" altLang="es-MX" dirty="0"/>
              <a:t>Cada uno de estos factores se debe calificar con un valor de 0 a 5.</a:t>
            </a:r>
          </a:p>
          <a:p>
            <a:pPr marL="457200" lvl="1" indent="0">
              <a:lnSpc>
                <a:spcPct val="80000"/>
              </a:lnSpc>
              <a:buNone/>
            </a:pPr>
            <a:r>
              <a:rPr lang="es-MX" altLang="es-MX" dirty="0" smtClean="0"/>
              <a:t>-El valor de 1 </a:t>
            </a:r>
            <a:r>
              <a:rPr lang="es-MX" altLang="es-MX" dirty="0"/>
              <a:t>significa que el factor tiene un fuerte impacto negativo para el proyecto</a:t>
            </a:r>
            <a:r>
              <a:rPr lang="es-MX" altLang="es-MX" dirty="0" smtClean="0"/>
              <a:t>,</a:t>
            </a:r>
          </a:p>
          <a:p>
            <a:pPr marL="457200" lvl="1" indent="0">
              <a:lnSpc>
                <a:spcPct val="80000"/>
              </a:lnSpc>
              <a:buNone/>
            </a:pPr>
            <a:r>
              <a:rPr lang="es-MX" altLang="es-MX" dirty="0"/>
              <a:t>-</a:t>
            </a:r>
            <a:r>
              <a:rPr lang="es-MX" altLang="es-MX" dirty="0" smtClean="0"/>
              <a:t>3 </a:t>
            </a:r>
            <a:r>
              <a:rPr lang="es-MX" altLang="es-MX" dirty="0"/>
              <a:t>es medio </a:t>
            </a:r>
          </a:p>
          <a:p>
            <a:pPr marL="457200" lvl="1" indent="0">
              <a:lnSpc>
                <a:spcPct val="80000"/>
              </a:lnSpc>
              <a:buNone/>
            </a:pPr>
            <a:r>
              <a:rPr lang="es-MX" altLang="es-MX" dirty="0" smtClean="0"/>
              <a:t>-5 </a:t>
            </a:r>
            <a:r>
              <a:rPr lang="es-MX" altLang="es-MX" dirty="0"/>
              <a:t>significa que tiene un fuerte impacto positivo.</a:t>
            </a:r>
          </a:p>
          <a:p>
            <a:r>
              <a:rPr lang="es-MX" altLang="es-MX" dirty="0"/>
              <a:t>Fórmula para calcular ECF:</a:t>
            </a:r>
            <a:endParaRPr lang="es-MX" altLang="es-MX" sz="2400" dirty="0"/>
          </a:p>
          <a:p>
            <a:pPr lvl="4"/>
            <a:r>
              <a:rPr lang="es-MX" altLang="es-MX" sz="2000" dirty="0"/>
              <a:t>ECF = 1.4 + (-0.03 * Factor  Ambiental Total)</a:t>
            </a:r>
          </a:p>
          <a:p>
            <a:endParaRPr lang="es-MX" dirty="0"/>
          </a:p>
        </p:txBody>
      </p:sp>
    </p:spTree>
    <p:extLst>
      <p:ext uri="{BB962C8B-B14F-4D97-AF65-F5344CB8AC3E}">
        <p14:creationId xmlns="" xmlns:p14="http://schemas.microsoft.com/office/powerpoint/2010/main" val="1550957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PF</a:t>
            </a:r>
            <a:r>
              <a:rPr lang="es-MX" dirty="0" smtClean="0"/>
              <a:t> (Factor de Productividad)</a:t>
            </a:r>
            <a:endParaRPr lang="es-MX" dirty="0"/>
          </a:p>
        </p:txBody>
      </p:sp>
      <p:sp>
        <p:nvSpPr>
          <p:cNvPr id="3" name="Marcador de contenido 2"/>
          <p:cNvSpPr>
            <a:spLocks noGrp="1"/>
          </p:cNvSpPr>
          <p:nvPr>
            <p:ph idx="1"/>
          </p:nvPr>
        </p:nvSpPr>
        <p:spPr/>
        <p:txBody>
          <a:bodyPr/>
          <a:lstStyle/>
          <a:p>
            <a:r>
              <a:rPr lang="es-MX" altLang="es-MX" dirty="0"/>
              <a:t>Otro factor necesario para estimar el número de horas para completar el </a:t>
            </a:r>
            <a:r>
              <a:rPr lang="es-MX" altLang="es-MX" dirty="0" smtClean="0"/>
              <a:t>proyecto</a:t>
            </a:r>
            <a:endParaRPr lang="es-MX" altLang="es-MX" dirty="0"/>
          </a:p>
          <a:p>
            <a:pPr marL="0" indent="0">
              <a:buNone/>
            </a:pPr>
            <a:endParaRPr lang="es-MX" altLang="es-MX" dirty="0"/>
          </a:p>
          <a:p>
            <a:r>
              <a:rPr lang="es-MX" altLang="es-MX" dirty="0"/>
              <a:t>PF es la relación de horas-hombre necesitadas por cada punto de caso de uso</a:t>
            </a:r>
          </a:p>
          <a:p>
            <a:pPr marL="0" indent="0">
              <a:buNone/>
            </a:pPr>
            <a:endParaRPr lang="es-MX" dirty="0"/>
          </a:p>
        </p:txBody>
      </p:sp>
    </p:spTree>
    <p:extLst>
      <p:ext uri="{BB962C8B-B14F-4D97-AF65-F5344CB8AC3E}">
        <p14:creationId xmlns="" xmlns:p14="http://schemas.microsoft.com/office/powerpoint/2010/main" val="483214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Estimación de las horas</a:t>
            </a:r>
          </a:p>
        </p:txBody>
      </p:sp>
      <p:sp>
        <p:nvSpPr>
          <p:cNvPr id="3" name="Marcador de contenido 2"/>
          <p:cNvSpPr>
            <a:spLocks noGrp="1"/>
          </p:cNvSpPr>
          <p:nvPr>
            <p:ph idx="1"/>
          </p:nvPr>
        </p:nvSpPr>
        <p:spPr/>
        <p:txBody>
          <a:bodyPr/>
          <a:lstStyle/>
          <a:p>
            <a:pPr marL="0" indent="0">
              <a:buNone/>
            </a:pPr>
            <a:r>
              <a:rPr lang="es-MX" altLang="es-MX" sz="2600" dirty="0"/>
              <a:t>Si no hay datos históricos que hayan sido recabados se toman en cuenta dos posibilidades:</a:t>
            </a:r>
          </a:p>
          <a:p>
            <a:pPr>
              <a:buNone/>
            </a:pPr>
            <a:endParaRPr lang="es-MX" altLang="es-MX" sz="2600" dirty="0"/>
          </a:p>
          <a:p>
            <a:pPr lvl="1">
              <a:buNone/>
            </a:pPr>
            <a:r>
              <a:rPr lang="es-MX" altLang="es-MX" sz="2200" dirty="0"/>
              <a:t>1.-Establecer una base para cálculos de los UPC de proyectos completados anteriormente.</a:t>
            </a:r>
          </a:p>
          <a:p>
            <a:pPr lvl="1">
              <a:buNone/>
            </a:pPr>
            <a:endParaRPr lang="es-MX" altLang="es-MX" sz="2200" dirty="0"/>
          </a:p>
          <a:p>
            <a:pPr lvl="1">
              <a:buNone/>
            </a:pPr>
            <a:r>
              <a:rPr lang="es-MX" altLang="es-MX" sz="2200" dirty="0"/>
              <a:t>2.-Utilice un valor entre 15 y 30 dependiendo de la experiencia y logros pasados del equipo de desarrollo. Si se trata de un nuevo equipo, use un valor de 20 para el primer proyecto.</a:t>
            </a:r>
          </a:p>
          <a:p>
            <a:endParaRPr lang="es-MX" dirty="0"/>
          </a:p>
        </p:txBody>
      </p:sp>
    </p:spTree>
    <p:extLst>
      <p:ext uri="{BB962C8B-B14F-4D97-AF65-F5344CB8AC3E}">
        <p14:creationId xmlns="" xmlns:p14="http://schemas.microsoft.com/office/powerpoint/2010/main" val="2109269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altLang="es-MX" b="1" dirty="0"/>
              <a:t>Estimación de horas/hombre</a:t>
            </a:r>
            <a:endParaRPr lang="es-MX" b="1" dirty="0"/>
          </a:p>
        </p:txBody>
      </p:sp>
      <p:sp>
        <p:nvSpPr>
          <p:cNvPr id="3" name="Marcador de contenido 2"/>
          <p:cNvSpPr>
            <a:spLocks noGrp="1"/>
          </p:cNvSpPr>
          <p:nvPr>
            <p:ph idx="1"/>
          </p:nvPr>
        </p:nvSpPr>
        <p:spPr/>
        <p:txBody>
          <a:bodyPr/>
          <a:lstStyle/>
          <a:p>
            <a:r>
              <a:rPr lang="es-MX" altLang="es-MX" sz="2600" dirty="0"/>
              <a:t>Total horas estimadas=UCP*PF</a:t>
            </a:r>
          </a:p>
          <a:p>
            <a:pPr>
              <a:buNone/>
            </a:pPr>
            <a:r>
              <a:rPr lang="es-MX" altLang="es-MX" sz="2600" dirty="0" smtClean="0"/>
              <a:t>   Se </a:t>
            </a:r>
            <a:r>
              <a:rPr lang="es-MX" altLang="es-MX" sz="2600" dirty="0"/>
              <a:t>consigue un esfuerzo estimado, que representa una parte del total </a:t>
            </a:r>
            <a:r>
              <a:rPr lang="es-MX" altLang="es-MX" sz="2600" dirty="0" smtClean="0"/>
              <a:t>del esfuerzo </a:t>
            </a:r>
            <a:r>
              <a:rPr lang="es-MX" altLang="es-MX" sz="2600" dirty="0"/>
              <a:t>de todo el proyecto, generalmente un 40%.</a:t>
            </a:r>
          </a:p>
          <a:p>
            <a:pPr marL="0" indent="0">
              <a:buNone/>
            </a:pPr>
            <a:endParaRPr lang="es-MX" altLang="es-MX" sz="2600" dirty="0"/>
          </a:p>
          <a:p>
            <a:r>
              <a:rPr lang="es-MX" altLang="es-MX" sz="2600" b="1" dirty="0"/>
              <a:t>NOTA:</a:t>
            </a:r>
          </a:p>
          <a:p>
            <a:pPr marL="457200" lvl="1" indent="0">
              <a:buNone/>
            </a:pPr>
            <a:r>
              <a:rPr lang="es-MX" altLang="es-MX" sz="2200" dirty="0"/>
              <a:t>Después de que el proyecto se completa, dividir el número real de horas que se tardó en terminar el proyecto por el número de UCP. El producto se convierte en el nuevo PF.</a:t>
            </a:r>
          </a:p>
          <a:p>
            <a:endParaRPr lang="es-MX" dirty="0"/>
          </a:p>
        </p:txBody>
      </p:sp>
    </p:spTree>
    <p:extLst>
      <p:ext uri="{BB962C8B-B14F-4D97-AF65-F5344CB8AC3E}">
        <p14:creationId xmlns="" xmlns:p14="http://schemas.microsoft.com/office/powerpoint/2010/main" val="583268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IrvingJoshep\Desktop\UUCP - 1.jpg"/>
          <p:cNvPicPr>
            <a:picLocks noChangeAspect="1" noChangeArrowheads="1"/>
          </p:cNvPicPr>
          <p:nvPr/>
        </p:nvPicPr>
        <p:blipFill>
          <a:blip r:embed="rId2" cstate="print"/>
          <a:srcRect/>
          <a:stretch>
            <a:fillRect/>
          </a:stretch>
        </p:blipFill>
        <p:spPr bwMode="auto">
          <a:xfrm>
            <a:off x="630195" y="0"/>
            <a:ext cx="11158151" cy="6277231"/>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endParaRPr lang="es-MX"/>
          </a:p>
        </p:txBody>
      </p:sp>
      <p:pic>
        <p:nvPicPr>
          <p:cNvPr id="2050" name="Picture 2" descr="C:\Users\IrvingJoshep\Desktop\UUCP -2.jpg"/>
          <p:cNvPicPr>
            <a:picLocks noChangeAspect="1" noChangeArrowheads="1"/>
          </p:cNvPicPr>
          <p:nvPr/>
        </p:nvPicPr>
        <p:blipFill>
          <a:blip r:embed="rId2" cstate="print"/>
          <a:srcRect/>
          <a:stretch>
            <a:fillRect/>
          </a:stretch>
        </p:blipFill>
        <p:spPr bwMode="auto">
          <a:xfrm>
            <a:off x="172995" y="143428"/>
            <a:ext cx="11862486" cy="6090685"/>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IrvingJoshep\Desktop\TCF -3.jpg"/>
          <p:cNvPicPr>
            <a:picLocks noChangeAspect="1" noChangeArrowheads="1"/>
          </p:cNvPicPr>
          <p:nvPr/>
        </p:nvPicPr>
        <p:blipFill>
          <a:blip r:embed="rId2" cstate="print"/>
          <a:srcRect/>
          <a:stretch>
            <a:fillRect/>
          </a:stretch>
        </p:blipFill>
        <p:spPr bwMode="auto">
          <a:xfrm>
            <a:off x="345990" y="181234"/>
            <a:ext cx="11182864" cy="6120712"/>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IrvingJoshep\Desktop\UCP -4.jpg"/>
          <p:cNvPicPr>
            <a:picLocks noChangeAspect="1" noChangeArrowheads="1"/>
          </p:cNvPicPr>
          <p:nvPr/>
        </p:nvPicPr>
        <p:blipFill>
          <a:blip r:embed="rId2" cstate="print"/>
          <a:srcRect/>
          <a:stretch>
            <a:fillRect/>
          </a:stretch>
        </p:blipFill>
        <p:spPr bwMode="auto">
          <a:xfrm>
            <a:off x="259492" y="102900"/>
            <a:ext cx="11528854" cy="608835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Puntos por caso  de uso (UCP)</a:t>
            </a:r>
            <a:endParaRPr lang="es-MX" dirty="0"/>
          </a:p>
        </p:txBody>
      </p:sp>
      <p:sp>
        <p:nvSpPr>
          <p:cNvPr id="3" name="Marcador de contenido 2"/>
          <p:cNvSpPr>
            <a:spLocks noGrp="1"/>
          </p:cNvSpPr>
          <p:nvPr>
            <p:ph idx="1"/>
          </p:nvPr>
        </p:nvSpPr>
        <p:spPr/>
        <p:txBody>
          <a:bodyPr/>
          <a:lstStyle/>
          <a:p>
            <a:pPr>
              <a:buFont typeface="Wingdings" panose="05000000000000000000" pitchFamily="2" charset="2"/>
              <a:buChar char="ü"/>
            </a:pPr>
            <a:r>
              <a:rPr lang="es-MX" dirty="0" smtClean="0"/>
              <a:t>Ofrece la posibilidad de estimar las horas (Tiempo) de un proyecto de software que requiere de casos de uso.</a:t>
            </a:r>
          </a:p>
          <a:p>
            <a:pPr>
              <a:buFont typeface="Wingdings" panose="05000000000000000000" pitchFamily="2" charset="2"/>
              <a:buChar char="ü"/>
            </a:pPr>
            <a:r>
              <a:rPr lang="es-MX" dirty="0" smtClean="0"/>
              <a:t>Estima el esfuerzo de un proyecto de desarrollo de software a partir de los casos de uso.</a:t>
            </a:r>
          </a:p>
          <a:p>
            <a:pPr>
              <a:buFont typeface="Wingdings" panose="05000000000000000000" pitchFamily="2" charset="2"/>
              <a:buChar char="ü"/>
            </a:pPr>
            <a:r>
              <a:rPr lang="es-MX" dirty="0" smtClean="0"/>
              <a:t>Calcula el esfuerzo  que costará desarrollar un sistema de software a partir: </a:t>
            </a:r>
          </a:p>
          <a:p>
            <a:pPr marL="0" indent="0">
              <a:buNone/>
            </a:pPr>
            <a:r>
              <a:rPr lang="es-MX" dirty="0" smtClean="0"/>
              <a:t>		Actores y casos de uso identificados </a:t>
            </a:r>
          </a:p>
        </p:txBody>
      </p:sp>
    </p:spTree>
    <p:extLst>
      <p:ext uri="{BB962C8B-B14F-4D97-AF65-F5344CB8AC3E}">
        <p14:creationId xmlns="" xmlns:p14="http://schemas.microsoft.com/office/powerpoint/2010/main" val="3278229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dirty="0" smtClean="0"/>
              <a:t>UCP</a:t>
            </a:r>
            <a:r>
              <a:rPr lang="es-MX" dirty="0" smtClean="0"/>
              <a:t>=UUCP*TCF*ECF*PF</a:t>
            </a:r>
            <a:endParaRPr lang="es-MX" dirty="0"/>
          </a:p>
        </p:txBody>
      </p:sp>
      <p:sp>
        <p:nvSpPr>
          <p:cNvPr id="3" name="Marcador de contenido 2"/>
          <p:cNvSpPr>
            <a:spLocks noGrp="1"/>
          </p:cNvSpPr>
          <p:nvPr>
            <p:ph idx="1"/>
          </p:nvPr>
        </p:nvSpPr>
        <p:spPr>
          <a:xfrm>
            <a:off x="1051560" y="1690688"/>
            <a:ext cx="10302240" cy="4486275"/>
          </a:xfrm>
        </p:spPr>
        <p:txBody>
          <a:bodyPr/>
          <a:lstStyle/>
          <a:p>
            <a:r>
              <a:rPr lang="es-MX" sz="3600" b="1" dirty="0" smtClean="0"/>
              <a:t>Donde:</a:t>
            </a:r>
          </a:p>
          <a:p>
            <a:pPr marL="971550" lvl="1" indent="-514350">
              <a:buAutoNum type="arabicParenR"/>
            </a:pPr>
            <a:r>
              <a:rPr lang="es-MX" b="1" dirty="0" smtClean="0"/>
              <a:t>UUCP</a:t>
            </a:r>
            <a:r>
              <a:rPr lang="es-MX" dirty="0" smtClean="0"/>
              <a:t>= Puntos de caso de uso sin ajustar</a:t>
            </a:r>
          </a:p>
          <a:p>
            <a:pPr marL="971550" lvl="1" indent="-514350">
              <a:buAutoNum type="arabicParenR"/>
            </a:pPr>
            <a:r>
              <a:rPr lang="es-MX" b="1" dirty="0" smtClean="0"/>
              <a:t>TCF</a:t>
            </a:r>
            <a:r>
              <a:rPr lang="es-MX" dirty="0" smtClean="0"/>
              <a:t>= Factor de complejidad técnica </a:t>
            </a:r>
          </a:p>
          <a:p>
            <a:pPr marL="971550" lvl="1" indent="-514350">
              <a:buAutoNum type="arabicParenR"/>
            </a:pPr>
            <a:r>
              <a:rPr lang="es-MX" b="1" dirty="0" smtClean="0"/>
              <a:t>ECF</a:t>
            </a:r>
            <a:r>
              <a:rPr lang="es-MX" dirty="0" smtClean="0"/>
              <a:t>=Factor de complejidad de medio ambiente </a:t>
            </a:r>
          </a:p>
          <a:p>
            <a:pPr marL="971550" lvl="1" indent="-514350">
              <a:buAutoNum type="arabicParenR"/>
            </a:pPr>
            <a:r>
              <a:rPr lang="es-MX" b="1" dirty="0" smtClean="0"/>
              <a:t>PF</a:t>
            </a:r>
            <a:r>
              <a:rPr lang="es-MX" dirty="0" smtClean="0"/>
              <a:t>= Factor de productividad</a:t>
            </a:r>
          </a:p>
          <a:p>
            <a:pPr marL="971550" lvl="1" indent="-514350">
              <a:buAutoNum type="arabicParenR"/>
            </a:pPr>
            <a:endParaRPr lang="es-MX" dirty="0"/>
          </a:p>
          <a:p>
            <a:pPr marL="457200" lvl="1" indent="0">
              <a:buNone/>
            </a:pPr>
            <a:r>
              <a:rPr lang="es-MX" b="1" dirty="0" smtClean="0"/>
              <a:t>NOTA: </a:t>
            </a:r>
            <a:r>
              <a:rPr lang="es-MX" altLang="es-MX" dirty="0" smtClean="0"/>
              <a:t>Cuando  </a:t>
            </a:r>
            <a:r>
              <a:rPr lang="es-MX" altLang="es-MX" dirty="0"/>
              <a:t>la productividad se incluye como un coeficiente que expresa el tiempo, entonces la ecuación puede utilizarse para estimar el número de </a:t>
            </a:r>
            <a:r>
              <a:rPr lang="es-MX" altLang="es-MX" dirty="0">
                <a:solidFill>
                  <a:srgbClr val="FF0000"/>
                </a:solidFill>
              </a:rPr>
              <a:t>horas-hombre</a:t>
            </a:r>
            <a:r>
              <a:rPr lang="es-MX" altLang="es-MX" dirty="0"/>
              <a:t> necesarias para </a:t>
            </a:r>
            <a:r>
              <a:rPr lang="es-MX" altLang="es-MX" dirty="0" smtClean="0"/>
              <a:t>complementar </a:t>
            </a:r>
            <a:r>
              <a:rPr lang="es-MX" altLang="es-MX" dirty="0"/>
              <a:t>un proyecto</a:t>
            </a:r>
            <a:endParaRPr lang="es-MX" b="1" dirty="0"/>
          </a:p>
        </p:txBody>
      </p:sp>
    </p:spTree>
    <p:extLst>
      <p:ext uri="{BB962C8B-B14F-4D97-AF65-F5344CB8AC3E}">
        <p14:creationId xmlns="" xmlns:p14="http://schemas.microsoft.com/office/powerpoint/2010/main" val="2172512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marL="0" indent="0">
              <a:buNone/>
            </a:pPr>
            <a:r>
              <a:rPr lang="es-MX" altLang="es-MX" sz="2800" b="1" dirty="0" smtClean="0"/>
              <a:t>Formula:</a:t>
            </a:r>
          </a:p>
          <a:p>
            <a:pPr lvl="7"/>
            <a:r>
              <a:rPr lang="es-MX" altLang="es-MX" sz="3200" b="1" dirty="0" smtClean="0"/>
              <a:t>UUCP = </a:t>
            </a:r>
            <a:r>
              <a:rPr lang="es-MX" altLang="es-MX" sz="3200" dirty="0" smtClean="0"/>
              <a:t>UAW + UUCW</a:t>
            </a:r>
            <a:r>
              <a:rPr lang="es-MX" altLang="es-MX" dirty="0" smtClean="0"/>
              <a:t> </a:t>
            </a:r>
          </a:p>
          <a:p>
            <a:pPr marL="0" indent="0">
              <a:buNone/>
            </a:pPr>
            <a:r>
              <a:rPr lang="es-MX" altLang="es-MX" dirty="0" smtClean="0"/>
              <a:t>Se calcula </a:t>
            </a:r>
            <a:r>
              <a:rPr lang="es-MX" altLang="es-MX" dirty="0"/>
              <a:t>con </a:t>
            </a:r>
            <a:r>
              <a:rPr lang="es-MX" altLang="es-MX" dirty="0" smtClean="0"/>
              <a:t>base:</a:t>
            </a:r>
            <a:endParaRPr lang="es-MX" altLang="es-MX" dirty="0"/>
          </a:p>
          <a:p>
            <a:pPr lvl="1"/>
            <a:r>
              <a:rPr lang="es-MX" altLang="es-MX" sz="2000" dirty="0"/>
              <a:t>Pesos de los Casos de Uso sin Ajustar (UUCW)</a:t>
            </a:r>
          </a:p>
          <a:p>
            <a:pPr marL="384048" lvl="2" indent="0">
              <a:buNone/>
            </a:pPr>
            <a:r>
              <a:rPr lang="es-MX" altLang="es-MX" dirty="0" smtClean="0"/>
              <a:t>	Basado </a:t>
            </a:r>
            <a:r>
              <a:rPr lang="es-MX" altLang="es-MX" dirty="0"/>
              <a:t>en el número total de actividades (o pasos) contenidos en todos los escenarios del caso de uso.</a:t>
            </a:r>
          </a:p>
          <a:p>
            <a:pPr lvl="1"/>
            <a:r>
              <a:rPr lang="es-MX" altLang="es-MX" sz="2000" dirty="0"/>
              <a:t>Pesos de los Actores sin Ajustar (UAW)</a:t>
            </a:r>
          </a:p>
          <a:p>
            <a:pPr marL="384048" lvl="2" indent="0">
              <a:buNone/>
            </a:pPr>
            <a:r>
              <a:rPr lang="es-MX" altLang="es-MX" dirty="0" smtClean="0"/>
              <a:t>	Basado </a:t>
            </a:r>
            <a:r>
              <a:rPr lang="es-MX" altLang="es-MX" dirty="0"/>
              <a:t>en la combinación de la complejidad de todos los actores en todos los casos de uso.</a:t>
            </a:r>
          </a:p>
          <a:p>
            <a:endParaRPr lang="es-MX" dirty="0"/>
          </a:p>
        </p:txBody>
      </p:sp>
    </p:spTree>
    <p:extLst>
      <p:ext uri="{BB962C8B-B14F-4D97-AF65-F5344CB8AC3E}">
        <p14:creationId xmlns="" xmlns:p14="http://schemas.microsoft.com/office/powerpoint/2010/main" val="4283943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41140"/>
            <a:ext cx="10515600" cy="812746"/>
          </a:xfrm>
        </p:spPr>
        <p:txBody>
          <a:bodyPr>
            <a:normAutofit fontScale="90000"/>
          </a:bodyPr>
          <a:lstStyle/>
          <a:p>
            <a:r>
              <a:rPr lang="es-MX" b="1" dirty="0" smtClean="0"/>
              <a:t>UUCW </a:t>
            </a:r>
            <a:r>
              <a:rPr lang="es-MX" dirty="0" smtClean="0"/>
              <a:t>(Pesos de los casos de uso sin ajustar)</a:t>
            </a:r>
            <a:endParaRPr lang="es-MX" dirty="0"/>
          </a:p>
        </p:txBody>
      </p:sp>
      <p:sp>
        <p:nvSpPr>
          <p:cNvPr id="6" name="Marcador de contenido 5"/>
          <p:cNvSpPr>
            <a:spLocks noGrp="1"/>
          </p:cNvSpPr>
          <p:nvPr>
            <p:ph idx="1"/>
          </p:nvPr>
        </p:nvSpPr>
        <p:spPr>
          <a:xfrm>
            <a:off x="838200" y="888642"/>
            <a:ext cx="10515600" cy="5834129"/>
          </a:xfrm>
        </p:spPr>
        <p:txBody>
          <a:bodyPr>
            <a:normAutofit/>
          </a:bodyPr>
          <a:lstStyle/>
          <a:p>
            <a:r>
              <a:rPr lang="es-MX" dirty="0" smtClean="0"/>
              <a:t>Formula: </a:t>
            </a:r>
            <a:r>
              <a:rPr lang="es-MX" b="1" dirty="0" smtClean="0"/>
              <a:t>UUCW</a:t>
            </a:r>
            <a:r>
              <a:rPr lang="es-MX" dirty="0" smtClean="0"/>
              <a:t>=</a:t>
            </a:r>
            <a:r>
              <a:rPr lang="es-MX" dirty="0" smtClean="0">
                <a:sym typeface="Symbol" panose="05050102010706020507" pitchFamily="18" charset="2"/>
              </a:rPr>
              <a:t>(Cantidad de un tipo de caso de uso * factor)</a:t>
            </a:r>
            <a:endParaRPr lang="es-MX" dirty="0" smtClean="0"/>
          </a:p>
          <a:p>
            <a:r>
              <a:rPr lang="es-MX" dirty="0" smtClean="0"/>
              <a:t>Existen </a:t>
            </a:r>
            <a:r>
              <a:rPr lang="es-MX" dirty="0"/>
              <a:t>3 categorías de casos de uso</a:t>
            </a:r>
            <a:r>
              <a:rPr lang="es-MX" dirty="0" smtClean="0"/>
              <a:t>:</a:t>
            </a:r>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r>
              <a:rPr lang="es-MX" dirty="0" smtClean="0"/>
              <a:t>								</a:t>
            </a:r>
          </a:p>
          <a:p>
            <a:pPr marL="0" indent="0">
              <a:buNone/>
            </a:pPr>
            <a:r>
              <a:rPr lang="es-MX" dirty="0"/>
              <a:t>	</a:t>
            </a:r>
            <a:r>
              <a:rPr lang="es-MX" dirty="0" smtClean="0"/>
              <a:t>							</a:t>
            </a:r>
            <a:r>
              <a:rPr lang="es-MX" b="1" dirty="0" smtClean="0"/>
              <a:t>Total UUCW= 210</a:t>
            </a:r>
            <a:endParaRPr lang="es-MX" b="1" dirty="0"/>
          </a:p>
        </p:txBody>
      </p:sp>
      <p:graphicFrame>
        <p:nvGraphicFramePr>
          <p:cNvPr id="7" name="Tabla 6"/>
          <p:cNvGraphicFramePr>
            <a:graphicFrameLocks noGrp="1"/>
          </p:cNvGraphicFramePr>
          <p:nvPr>
            <p:extLst>
              <p:ext uri="{D42A27DB-BD31-4B8C-83A1-F6EECF244321}">
                <p14:modId xmlns="" xmlns:p14="http://schemas.microsoft.com/office/powerpoint/2010/main" val="2030888817"/>
              </p:ext>
            </p:extLst>
          </p:nvPr>
        </p:nvGraphicFramePr>
        <p:xfrm>
          <a:off x="838200" y="1624115"/>
          <a:ext cx="9723120" cy="4337754"/>
        </p:xfrm>
        <a:graphic>
          <a:graphicData uri="http://schemas.openxmlformats.org/drawingml/2006/table">
            <a:tbl>
              <a:tblPr firstRow="1" bandRow="1">
                <a:tableStyleId>{5C22544A-7EE6-4342-B048-85BDC9FD1C3A}</a:tableStyleId>
              </a:tblPr>
              <a:tblGrid>
                <a:gridCol w="2368875"/>
                <a:gridCol w="3437871"/>
                <a:gridCol w="1068102"/>
                <a:gridCol w="1449567"/>
                <a:gridCol w="1398705"/>
              </a:tblGrid>
              <a:tr h="936512">
                <a:tc>
                  <a:txBody>
                    <a:bodyPr/>
                    <a:lstStyle/>
                    <a:p>
                      <a:r>
                        <a:rPr lang="es-MX" sz="2000" b="1" dirty="0" smtClean="0"/>
                        <a:t>Categoría de caso</a:t>
                      </a:r>
                      <a:r>
                        <a:rPr lang="es-MX" sz="2000" b="1" baseline="0" dirty="0" smtClean="0"/>
                        <a:t> de uso</a:t>
                      </a:r>
                      <a:endParaRPr lang="es-MX" sz="2000" b="1" dirty="0"/>
                    </a:p>
                  </a:txBody>
                  <a:tcPr/>
                </a:tc>
                <a:tc>
                  <a:txBody>
                    <a:bodyPr/>
                    <a:lstStyle/>
                    <a:p>
                      <a:r>
                        <a:rPr lang="es-MX" sz="2000" b="1" dirty="0" smtClean="0"/>
                        <a:t>Descripción</a:t>
                      </a:r>
                      <a:endParaRPr lang="es-MX" sz="2000" b="1" dirty="0"/>
                    </a:p>
                  </a:txBody>
                  <a:tcPr/>
                </a:tc>
                <a:tc>
                  <a:txBody>
                    <a:bodyPr/>
                    <a:lstStyle/>
                    <a:p>
                      <a:r>
                        <a:rPr lang="es-MX" sz="2000" b="1" dirty="0" smtClean="0"/>
                        <a:t>Peso (Factor)</a:t>
                      </a:r>
                      <a:endParaRPr lang="es-MX" sz="2000" b="1" dirty="0"/>
                    </a:p>
                  </a:txBody>
                  <a:tcPr/>
                </a:tc>
                <a:tc>
                  <a:txBody>
                    <a:bodyPr/>
                    <a:lstStyle/>
                    <a:p>
                      <a:r>
                        <a:rPr lang="es-MX" sz="2000" b="1" dirty="0" smtClean="0"/>
                        <a:t>Numero</a:t>
                      </a:r>
                      <a:r>
                        <a:rPr lang="es-MX" sz="2000" b="1" baseline="0" dirty="0" smtClean="0"/>
                        <a:t> de casos de uso </a:t>
                      </a:r>
                      <a:endParaRPr lang="es-MX" sz="2000" b="1" dirty="0"/>
                    </a:p>
                  </a:txBody>
                  <a:tcPr/>
                </a:tc>
                <a:tc>
                  <a:txBody>
                    <a:bodyPr/>
                    <a:lstStyle/>
                    <a:p>
                      <a:r>
                        <a:rPr lang="es-MX" sz="2000" b="1" dirty="0" smtClean="0"/>
                        <a:t>Resultando</a:t>
                      </a:r>
                      <a:endParaRPr lang="es-MX" sz="2000" b="1" dirty="0"/>
                    </a:p>
                  </a:txBody>
                  <a:tcPr/>
                </a:tc>
              </a:tr>
              <a:tr h="1105149">
                <a:tc>
                  <a:txBody>
                    <a:bodyPr/>
                    <a:lstStyle/>
                    <a:p>
                      <a:r>
                        <a:rPr lang="es-MX" b="1" dirty="0" smtClean="0"/>
                        <a:t>Simple</a:t>
                      </a:r>
                      <a:endParaRPr lang="es-MX" b="1" dirty="0"/>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dirty="0" smtClean="0">
                          <a:ln>
                            <a:noFill/>
                          </a:ln>
                          <a:solidFill>
                            <a:schemeClr val="tx1"/>
                          </a:solidFill>
                          <a:effectLst/>
                          <a:latin typeface="Arial" charset="0"/>
                        </a:rPr>
                        <a:t>Transacciones= 3 </a:t>
                      </a:r>
                      <a:r>
                        <a:rPr kumimoji="0" lang="es-MX" sz="1800" b="0" i="0" u="none" strike="noStrike" cap="none" normalizeH="0" baseline="0" dirty="0" err="1" smtClean="0">
                          <a:ln>
                            <a:noFill/>
                          </a:ln>
                          <a:solidFill>
                            <a:schemeClr val="tx1"/>
                          </a:solidFill>
                          <a:effectLst/>
                          <a:latin typeface="Arial" charset="0"/>
                        </a:rPr>
                        <a:t>ó</a:t>
                      </a:r>
                      <a:r>
                        <a:rPr kumimoji="0" lang="es-MX" sz="1800" b="0" i="0" u="none" strike="noStrike" cap="none" normalizeH="0" baseline="0" dirty="0" smtClean="0">
                          <a:ln>
                            <a:noFill/>
                          </a:ln>
                          <a:solidFill>
                            <a:schemeClr val="tx1"/>
                          </a:solidFill>
                          <a:effectLst/>
                          <a:latin typeface="Arial" charset="0"/>
                        </a:rPr>
                        <a:t> menos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dirty="0" smtClean="0">
                          <a:ln>
                            <a:noFill/>
                          </a:ln>
                          <a:solidFill>
                            <a:schemeClr val="tx1"/>
                          </a:solidFill>
                          <a:effectLst/>
                          <a:latin typeface="Arial" charset="0"/>
                        </a:rPr>
                        <a:t>Clases= Menos de 5 </a:t>
                      </a:r>
                    </a:p>
                    <a:p>
                      <a:endParaRPr lang="es-MX" dirty="0"/>
                    </a:p>
                  </a:txBody>
                  <a:tcPr/>
                </a:tc>
                <a:tc>
                  <a:txBody>
                    <a:bodyPr/>
                    <a:lstStyle/>
                    <a:p>
                      <a:r>
                        <a:rPr lang="es-MX" dirty="0" smtClean="0"/>
                        <a:t>5</a:t>
                      </a:r>
                      <a:endParaRPr lang="es-MX" dirty="0"/>
                    </a:p>
                  </a:txBody>
                  <a:tcPr/>
                </a:tc>
                <a:tc>
                  <a:txBody>
                    <a:bodyPr/>
                    <a:lstStyle/>
                    <a:p>
                      <a:r>
                        <a:rPr lang="es-MX" dirty="0" smtClean="0"/>
                        <a:t>7</a:t>
                      </a:r>
                      <a:endParaRPr lang="es-MX" dirty="0"/>
                    </a:p>
                  </a:txBody>
                  <a:tcPr/>
                </a:tc>
                <a:tc>
                  <a:txBody>
                    <a:bodyPr/>
                    <a:lstStyle/>
                    <a:p>
                      <a:r>
                        <a:rPr lang="es-MX" dirty="0" smtClean="0"/>
                        <a:t>35</a:t>
                      </a:r>
                      <a:endParaRPr lang="es-MX" dirty="0"/>
                    </a:p>
                  </a:txBody>
                  <a:tcPr/>
                </a:tc>
              </a:tr>
              <a:tr h="897933">
                <a:tc>
                  <a:txBody>
                    <a:bodyPr/>
                    <a:lstStyle/>
                    <a:p>
                      <a:r>
                        <a:rPr lang="es-MX" b="1" dirty="0" smtClean="0"/>
                        <a:t>Medio</a:t>
                      </a:r>
                      <a:endParaRPr lang="es-MX" b="1" dirty="0"/>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dirty="0" smtClean="0">
                          <a:ln>
                            <a:noFill/>
                          </a:ln>
                          <a:solidFill>
                            <a:srgbClr val="000000"/>
                          </a:solidFill>
                          <a:effectLst/>
                          <a:latin typeface="Arial" charset="0"/>
                        </a:rPr>
                        <a:t>Transacciones= 4 a 7</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dirty="0" smtClean="0">
                          <a:ln>
                            <a:noFill/>
                          </a:ln>
                          <a:solidFill>
                            <a:srgbClr val="000000"/>
                          </a:solidFill>
                          <a:effectLst/>
                          <a:latin typeface="Arial" charset="0"/>
                        </a:rPr>
                        <a:t>Clases= 5 a 10</a:t>
                      </a:r>
                    </a:p>
                    <a:p>
                      <a:endParaRPr lang="es-MX" dirty="0"/>
                    </a:p>
                  </a:txBody>
                  <a:tcPr/>
                </a:tc>
                <a:tc>
                  <a:txBody>
                    <a:bodyPr/>
                    <a:lstStyle/>
                    <a:p>
                      <a:r>
                        <a:rPr lang="es-MX" dirty="0" smtClean="0"/>
                        <a:t>10</a:t>
                      </a:r>
                      <a:endParaRPr lang="es-MX" dirty="0"/>
                    </a:p>
                  </a:txBody>
                  <a:tcPr/>
                </a:tc>
                <a:tc>
                  <a:txBody>
                    <a:bodyPr/>
                    <a:lstStyle/>
                    <a:p>
                      <a:r>
                        <a:rPr lang="es-MX" dirty="0" smtClean="0"/>
                        <a:t>13</a:t>
                      </a:r>
                      <a:endParaRPr lang="es-MX" dirty="0"/>
                    </a:p>
                  </a:txBody>
                  <a:tcPr/>
                </a:tc>
                <a:tc>
                  <a:txBody>
                    <a:bodyPr/>
                    <a:lstStyle/>
                    <a:p>
                      <a:r>
                        <a:rPr lang="es-MX" dirty="0" smtClean="0"/>
                        <a:t>130</a:t>
                      </a:r>
                      <a:endParaRPr lang="es-MX" dirty="0"/>
                    </a:p>
                  </a:txBody>
                  <a:tcPr/>
                </a:tc>
              </a:tr>
              <a:tr h="1312365">
                <a:tc>
                  <a:txBody>
                    <a:bodyPr/>
                    <a:lstStyle/>
                    <a:p>
                      <a:r>
                        <a:rPr lang="es-MX" b="1" dirty="0" smtClean="0"/>
                        <a:t>Complejo</a:t>
                      </a:r>
                      <a:endParaRPr lang="es-MX" b="1" dirty="0"/>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dirty="0" smtClean="0">
                          <a:ln>
                            <a:noFill/>
                          </a:ln>
                          <a:solidFill>
                            <a:srgbClr val="000000"/>
                          </a:solidFill>
                          <a:effectLst/>
                          <a:latin typeface="Arial" charset="0"/>
                        </a:rPr>
                        <a:t>Transacciones= Más de 7 transacciones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dirty="0" smtClean="0">
                          <a:ln>
                            <a:noFill/>
                          </a:ln>
                          <a:solidFill>
                            <a:srgbClr val="000000"/>
                          </a:solidFill>
                          <a:effectLst/>
                          <a:latin typeface="Arial" charset="0"/>
                        </a:rPr>
                        <a:t>Clases= Más de 10 clases </a:t>
                      </a:r>
                    </a:p>
                    <a:p>
                      <a:endParaRPr lang="es-MX" dirty="0"/>
                    </a:p>
                  </a:txBody>
                  <a:tcPr/>
                </a:tc>
                <a:tc>
                  <a:txBody>
                    <a:bodyPr/>
                    <a:lstStyle/>
                    <a:p>
                      <a:r>
                        <a:rPr lang="es-MX" dirty="0" smtClean="0"/>
                        <a:t>15</a:t>
                      </a:r>
                      <a:endParaRPr lang="es-MX" dirty="0"/>
                    </a:p>
                  </a:txBody>
                  <a:tcPr/>
                </a:tc>
                <a:tc>
                  <a:txBody>
                    <a:bodyPr/>
                    <a:lstStyle/>
                    <a:p>
                      <a:r>
                        <a:rPr lang="es-MX" dirty="0" smtClean="0"/>
                        <a:t>3</a:t>
                      </a:r>
                      <a:endParaRPr lang="es-MX" dirty="0"/>
                    </a:p>
                  </a:txBody>
                  <a:tcPr/>
                </a:tc>
                <a:tc>
                  <a:txBody>
                    <a:bodyPr/>
                    <a:lstStyle/>
                    <a:p>
                      <a:r>
                        <a:rPr lang="es-MX" dirty="0" smtClean="0"/>
                        <a:t>45</a:t>
                      </a:r>
                      <a:endParaRPr lang="es-MX" dirty="0"/>
                    </a:p>
                  </a:txBody>
                  <a:tcPr/>
                </a:tc>
              </a:tr>
            </a:tbl>
          </a:graphicData>
        </a:graphic>
      </p:graphicFrame>
    </p:spTree>
    <p:extLst>
      <p:ext uri="{BB962C8B-B14F-4D97-AF65-F5344CB8AC3E}">
        <p14:creationId xmlns="" xmlns:p14="http://schemas.microsoft.com/office/powerpoint/2010/main" val="1983359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UAW </a:t>
            </a:r>
            <a:r>
              <a:rPr lang="es-MX" dirty="0" smtClean="0"/>
              <a:t>(Pesos de los Actores sin ajustar)</a:t>
            </a:r>
            <a:endParaRPr lang="es-MX" dirty="0"/>
          </a:p>
        </p:txBody>
      </p:sp>
      <p:sp>
        <p:nvSpPr>
          <p:cNvPr id="3" name="Marcador de contenido 2"/>
          <p:cNvSpPr>
            <a:spLocks noGrp="1"/>
          </p:cNvSpPr>
          <p:nvPr>
            <p:ph idx="1"/>
          </p:nvPr>
        </p:nvSpPr>
        <p:spPr/>
        <p:txBody>
          <a:bodyPr/>
          <a:lstStyle/>
          <a:p>
            <a:r>
              <a:rPr lang="es-MX" altLang="es-MX" dirty="0"/>
              <a:t>Consiste en la evaluación de la complejidad de los actores con los que tendrá que interactuar el sistema.</a:t>
            </a:r>
          </a:p>
          <a:p>
            <a:endParaRPr lang="es-MX" dirty="0" smtClean="0"/>
          </a:p>
          <a:p>
            <a:pPr lvl="2" algn="ctr"/>
            <a:r>
              <a:rPr lang="es-MX" sz="2800" dirty="0" smtClean="0"/>
              <a:t>Formula: UAW=</a:t>
            </a:r>
            <a:r>
              <a:rPr lang="es-MX" sz="2800" dirty="0">
                <a:sym typeface="Symbol" panose="05050102010706020507" pitchFamily="18" charset="2"/>
              </a:rPr>
              <a:t>(Cantidad de un tipo de </a:t>
            </a:r>
            <a:r>
              <a:rPr lang="es-MX" sz="2800" dirty="0" smtClean="0">
                <a:sym typeface="Symbol" panose="05050102010706020507" pitchFamily="18" charset="2"/>
              </a:rPr>
              <a:t>Actor </a:t>
            </a:r>
            <a:r>
              <a:rPr lang="es-MX" sz="2800" dirty="0">
                <a:sym typeface="Symbol" panose="05050102010706020507" pitchFamily="18" charset="2"/>
              </a:rPr>
              <a:t>* factor)</a:t>
            </a:r>
            <a:endParaRPr lang="es-MX" sz="2800" dirty="0"/>
          </a:p>
          <a:p>
            <a:pPr marL="0" indent="0" algn="ctr">
              <a:buNone/>
            </a:pPr>
            <a:endParaRPr lang="es-MX" dirty="0"/>
          </a:p>
        </p:txBody>
      </p:sp>
    </p:spTree>
    <p:extLst>
      <p:ext uri="{BB962C8B-B14F-4D97-AF65-F5344CB8AC3E}">
        <p14:creationId xmlns="" xmlns:p14="http://schemas.microsoft.com/office/powerpoint/2010/main" val="2309930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 xmlns:p14="http://schemas.microsoft.com/office/powerpoint/2010/main" val="507012470"/>
              </p:ext>
            </p:extLst>
          </p:nvPr>
        </p:nvGraphicFramePr>
        <p:xfrm>
          <a:off x="1416685" y="1005204"/>
          <a:ext cx="9601835" cy="4926062"/>
        </p:xfrm>
        <a:graphic>
          <a:graphicData uri="http://schemas.openxmlformats.org/drawingml/2006/table">
            <a:tbl>
              <a:tblPr firstRow="1" bandRow="1">
                <a:tableStyleId>{5C22544A-7EE6-4342-B048-85BDC9FD1C3A}</a:tableStyleId>
              </a:tblPr>
              <a:tblGrid>
                <a:gridCol w="1692275"/>
                <a:gridCol w="3611880"/>
                <a:gridCol w="1028700"/>
                <a:gridCol w="1554480"/>
                <a:gridCol w="1714500"/>
              </a:tblGrid>
              <a:tr h="964819">
                <a:tc>
                  <a:txBody>
                    <a:bodyPr/>
                    <a:lstStyle/>
                    <a:p>
                      <a:pPr algn="ctr"/>
                      <a:r>
                        <a:rPr lang="es-MX" dirty="0" smtClean="0"/>
                        <a:t>Tipo de Actor</a:t>
                      </a:r>
                      <a:endParaRPr lang="es-MX" dirty="0"/>
                    </a:p>
                  </a:txBody>
                  <a:tcPr/>
                </a:tc>
                <a:tc>
                  <a:txBody>
                    <a:bodyPr/>
                    <a:lstStyle/>
                    <a:p>
                      <a:pPr algn="ctr"/>
                      <a:r>
                        <a:rPr lang="es-MX" dirty="0" smtClean="0"/>
                        <a:t>Descripción </a:t>
                      </a:r>
                      <a:endParaRPr lang="es-MX" dirty="0"/>
                    </a:p>
                  </a:txBody>
                  <a:tcPr/>
                </a:tc>
                <a:tc>
                  <a:txBody>
                    <a:bodyPr/>
                    <a:lstStyle/>
                    <a:p>
                      <a:pPr algn="ctr"/>
                      <a:r>
                        <a:rPr lang="es-MX" dirty="0" smtClean="0"/>
                        <a:t>Peso (Factor)</a:t>
                      </a:r>
                      <a:endParaRPr lang="es-MX" dirty="0"/>
                    </a:p>
                  </a:txBody>
                  <a:tcPr/>
                </a:tc>
                <a:tc>
                  <a:txBody>
                    <a:bodyPr/>
                    <a:lstStyle/>
                    <a:p>
                      <a:pPr algn="ctr"/>
                      <a:r>
                        <a:rPr lang="es-MX" dirty="0" smtClean="0"/>
                        <a:t>Numero de Actores</a:t>
                      </a:r>
                      <a:endParaRPr lang="es-MX" dirty="0"/>
                    </a:p>
                  </a:txBody>
                  <a:tcPr/>
                </a:tc>
                <a:tc>
                  <a:txBody>
                    <a:bodyPr/>
                    <a:lstStyle/>
                    <a:p>
                      <a:pPr algn="ctr"/>
                      <a:r>
                        <a:rPr lang="es-MX" dirty="0" smtClean="0"/>
                        <a:t>Resultado</a:t>
                      </a:r>
                      <a:endParaRPr lang="es-MX" dirty="0"/>
                    </a:p>
                  </a:txBody>
                  <a:tcPr/>
                </a:tc>
              </a:tr>
              <a:tr h="96481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sz="1600" b="0" i="0" u="none" strike="noStrike" cap="none" normalizeH="0" baseline="0" dirty="0" smtClean="0">
                          <a:ln>
                            <a:noFill/>
                          </a:ln>
                          <a:solidFill>
                            <a:srgbClr val="000000"/>
                          </a:solidFill>
                          <a:effectLst/>
                          <a:latin typeface="Arial" charset="0"/>
                        </a:rPr>
                        <a:t>Simple</a:t>
                      </a:r>
                    </a:p>
                  </a:txBody>
                  <a:tcPr marT="45713" marB="45713"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MX" sz="1600" b="0" i="0" u="none" strike="noStrike" cap="none" normalizeH="0" baseline="0" dirty="0" smtClean="0">
                          <a:ln>
                            <a:noFill/>
                          </a:ln>
                          <a:solidFill>
                            <a:srgbClr val="000000"/>
                          </a:solidFill>
                          <a:effectLst/>
                          <a:latin typeface="Arial" charset="0"/>
                        </a:rPr>
                        <a:t>Otro sistema que interactúa con el sistema a desarrollar mediante una interfaz de programación (API). </a:t>
                      </a:r>
                    </a:p>
                  </a:txBody>
                  <a:tcPr marT="45713" marB="45713" horzOverflow="overflow"/>
                </a:tc>
                <a:tc>
                  <a:txBody>
                    <a:bodyPr/>
                    <a:lstStyle/>
                    <a:p>
                      <a:pPr algn="ctr"/>
                      <a:r>
                        <a:rPr lang="es-MX" dirty="0" smtClean="0"/>
                        <a:t>1</a:t>
                      </a:r>
                      <a:endParaRPr lang="es-MX" dirty="0"/>
                    </a:p>
                  </a:txBody>
                  <a:tcPr/>
                </a:tc>
                <a:tc>
                  <a:txBody>
                    <a:bodyPr/>
                    <a:lstStyle/>
                    <a:p>
                      <a:pPr algn="ctr"/>
                      <a:r>
                        <a:rPr lang="es-MX" dirty="0" smtClean="0"/>
                        <a:t>0</a:t>
                      </a:r>
                      <a:endParaRPr lang="es-MX" dirty="0"/>
                    </a:p>
                  </a:txBody>
                  <a:tcPr/>
                </a:tc>
                <a:tc>
                  <a:txBody>
                    <a:bodyPr/>
                    <a:lstStyle/>
                    <a:p>
                      <a:pPr algn="ctr"/>
                      <a:r>
                        <a:rPr lang="es-MX" dirty="0" smtClean="0"/>
                        <a:t>0</a:t>
                      </a:r>
                      <a:endParaRPr lang="es-MX" dirty="0"/>
                    </a:p>
                  </a:txBody>
                  <a:tcPr/>
                </a:tc>
              </a:tr>
              <a:tr h="96481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sz="1600" b="0" i="0" u="none" strike="noStrike" cap="none" normalizeH="0" baseline="0" smtClean="0">
                          <a:ln>
                            <a:noFill/>
                          </a:ln>
                          <a:solidFill>
                            <a:srgbClr val="000000"/>
                          </a:solidFill>
                          <a:effectLst/>
                          <a:latin typeface="Arial" charset="0"/>
                        </a:rPr>
                        <a:t>Medio</a:t>
                      </a:r>
                    </a:p>
                  </a:txBody>
                  <a:tcPr marT="45713" marB="45713"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MX" sz="1600" b="0" i="0" u="none" strike="noStrike" cap="none" normalizeH="0" baseline="0" dirty="0" smtClean="0">
                          <a:ln>
                            <a:noFill/>
                          </a:ln>
                          <a:solidFill>
                            <a:srgbClr val="000000"/>
                          </a:solidFill>
                          <a:effectLst/>
                          <a:latin typeface="Arial" charset="0"/>
                        </a:rPr>
                        <a:t>Otro sistema interactuando a través de un protocolo (ej. TCP/IP) o una persona interactuando a través de una interfaz en modo texto.</a:t>
                      </a:r>
                    </a:p>
                  </a:txBody>
                  <a:tcPr marT="45713" marB="45713" horzOverflow="overflow"/>
                </a:tc>
                <a:tc>
                  <a:txBody>
                    <a:bodyPr/>
                    <a:lstStyle/>
                    <a:p>
                      <a:pPr algn="ctr"/>
                      <a:r>
                        <a:rPr lang="es-MX" dirty="0" smtClean="0"/>
                        <a:t>2</a:t>
                      </a:r>
                      <a:endParaRPr lang="es-MX" dirty="0"/>
                    </a:p>
                  </a:txBody>
                  <a:tcPr/>
                </a:tc>
                <a:tc>
                  <a:txBody>
                    <a:bodyPr/>
                    <a:lstStyle/>
                    <a:p>
                      <a:pPr algn="ctr"/>
                      <a:r>
                        <a:rPr lang="es-MX" dirty="0" smtClean="0"/>
                        <a:t>0</a:t>
                      </a:r>
                      <a:endParaRPr lang="es-MX" dirty="0"/>
                    </a:p>
                  </a:txBody>
                  <a:tcPr/>
                </a:tc>
                <a:tc>
                  <a:txBody>
                    <a:bodyPr/>
                    <a:lstStyle/>
                    <a:p>
                      <a:pPr algn="ctr"/>
                      <a:r>
                        <a:rPr lang="es-MX" dirty="0" smtClean="0"/>
                        <a:t>0</a:t>
                      </a:r>
                      <a:endParaRPr lang="es-MX" dirty="0"/>
                    </a:p>
                  </a:txBody>
                  <a:tcPr/>
                </a:tc>
              </a:tr>
              <a:tr h="96481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sz="1600" b="0" i="0" u="none" strike="noStrike" cap="none" normalizeH="0" baseline="0" smtClean="0">
                          <a:ln>
                            <a:noFill/>
                          </a:ln>
                          <a:solidFill>
                            <a:srgbClr val="000000"/>
                          </a:solidFill>
                          <a:effectLst/>
                          <a:latin typeface="Arial" charset="0"/>
                        </a:rPr>
                        <a:t>Complejo</a:t>
                      </a:r>
                    </a:p>
                  </a:txBody>
                  <a:tcPr marT="45713" marB="45713"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MX" sz="1600" b="0" i="0" u="none" strike="noStrike" cap="none" normalizeH="0" baseline="0" dirty="0" smtClean="0">
                          <a:ln>
                            <a:noFill/>
                          </a:ln>
                          <a:solidFill>
                            <a:srgbClr val="000000"/>
                          </a:solidFill>
                          <a:effectLst/>
                          <a:latin typeface="Arial" charset="0"/>
                        </a:rPr>
                        <a:t>Una persona que interactúa con el sistema mediante una interfaz gráfica (GUI). </a:t>
                      </a:r>
                    </a:p>
                  </a:txBody>
                  <a:tcPr marT="45713" marB="45713" horzOverflow="overflow"/>
                </a:tc>
                <a:tc>
                  <a:txBody>
                    <a:bodyPr/>
                    <a:lstStyle/>
                    <a:p>
                      <a:pPr algn="ctr"/>
                      <a:r>
                        <a:rPr lang="es-MX" dirty="0" smtClean="0"/>
                        <a:t>3</a:t>
                      </a:r>
                      <a:endParaRPr lang="es-MX" dirty="0"/>
                    </a:p>
                  </a:txBody>
                  <a:tcPr/>
                </a:tc>
                <a:tc>
                  <a:txBody>
                    <a:bodyPr/>
                    <a:lstStyle/>
                    <a:p>
                      <a:pPr algn="ctr"/>
                      <a:r>
                        <a:rPr lang="es-MX" dirty="0" smtClean="0"/>
                        <a:t>4</a:t>
                      </a:r>
                      <a:endParaRPr lang="es-MX" dirty="0"/>
                    </a:p>
                  </a:txBody>
                  <a:tcPr/>
                </a:tc>
                <a:tc>
                  <a:txBody>
                    <a:bodyPr/>
                    <a:lstStyle/>
                    <a:p>
                      <a:pPr algn="ctr"/>
                      <a:r>
                        <a:rPr lang="es-MX" dirty="0" smtClean="0"/>
                        <a:t>12</a:t>
                      </a:r>
                      <a:endParaRPr lang="es-MX" dirty="0"/>
                    </a:p>
                  </a:txBody>
                  <a:tcPr/>
                </a:tc>
              </a:tr>
              <a:tr h="964819">
                <a:tc>
                  <a:txBody>
                    <a:bodyPr/>
                    <a:lstStyle/>
                    <a:p>
                      <a:pPr algn="ctr"/>
                      <a:endParaRPr lang="es-MX"/>
                    </a:p>
                  </a:txBody>
                  <a:tcPr/>
                </a:tc>
                <a:tc>
                  <a:txBody>
                    <a:bodyPr/>
                    <a:lstStyle/>
                    <a:p>
                      <a:pPr algn="ctr"/>
                      <a:endParaRPr lang="es-MX"/>
                    </a:p>
                  </a:txBody>
                  <a:tcPr/>
                </a:tc>
                <a:tc>
                  <a:txBody>
                    <a:bodyPr/>
                    <a:lstStyle/>
                    <a:p>
                      <a:pPr algn="ctr"/>
                      <a:endParaRPr lang="es-MX" dirty="0"/>
                    </a:p>
                  </a:txBody>
                  <a:tcPr/>
                </a:tc>
                <a:tc>
                  <a:txBody>
                    <a:bodyPr/>
                    <a:lstStyle/>
                    <a:p>
                      <a:pPr algn="ctr"/>
                      <a:r>
                        <a:rPr lang="es-MX" dirty="0" smtClean="0"/>
                        <a:t>Total </a:t>
                      </a:r>
                      <a:r>
                        <a:rPr lang="es-MX" b="1" dirty="0" smtClean="0"/>
                        <a:t>UAW</a:t>
                      </a:r>
                      <a:endParaRPr lang="es-MX" b="1" dirty="0"/>
                    </a:p>
                  </a:txBody>
                  <a:tcPr/>
                </a:tc>
                <a:tc>
                  <a:txBody>
                    <a:bodyPr/>
                    <a:lstStyle/>
                    <a:p>
                      <a:pPr algn="ctr"/>
                      <a:r>
                        <a:rPr lang="es-MX" dirty="0" smtClean="0"/>
                        <a:t>12</a:t>
                      </a:r>
                      <a:endParaRPr lang="es-MX" dirty="0"/>
                    </a:p>
                  </a:txBody>
                  <a:tcPr/>
                </a:tc>
              </a:tr>
            </a:tbl>
          </a:graphicData>
        </a:graphic>
      </p:graphicFrame>
    </p:spTree>
    <p:extLst>
      <p:ext uri="{BB962C8B-B14F-4D97-AF65-F5344CB8AC3E}">
        <p14:creationId xmlns="" xmlns:p14="http://schemas.microsoft.com/office/powerpoint/2010/main" val="4206016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48640"/>
            <a:ext cx="10515600" cy="5628323"/>
          </a:xfrm>
        </p:spPr>
        <p:txBody>
          <a:bodyPr/>
          <a:lstStyle/>
          <a:p>
            <a:endParaRPr lang="es-MX" dirty="0" smtClean="0"/>
          </a:p>
          <a:p>
            <a:r>
              <a:rPr lang="es-MX" dirty="0" smtClean="0"/>
              <a:t>Cálculo de los puntos de casos de uso sin ajustar</a:t>
            </a:r>
          </a:p>
          <a:p>
            <a:pPr marL="0" indent="0">
              <a:buNone/>
            </a:pPr>
            <a:endParaRPr lang="es-MX" dirty="0"/>
          </a:p>
          <a:p>
            <a:pPr marL="0" indent="0">
              <a:buNone/>
            </a:pPr>
            <a:endParaRPr lang="es-MX" b="1" dirty="0"/>
          </a:p>
          <a:p>
            <a:pPr marL="0" indent="0">
              <a:buNone/>
            </a:pPr>
            <a:r>
              <a:rPr lang="es-MX" b="1" dirty="0" smtClean="0"/>
              <a:t>Formula:    UUCP</a:t>
            </a:r>
            <a:r>
              <a:rPr lang="es-MX" dirty="0" smtClean="0"/>
              <a:t>=UUCW+UAW</a:t>
            </a:r>
          </a:p>
          <a:p>
            <a:pPr marL="0" indent="0">
              <a:buNone/>
            </a:pPr>
            <a:r>
              <a:rPr lang="es-MX" dirty="0"/>
              <a:t>	 </a:t>
            </a:r>
            <a:r>
              <a:rPr lang="es-MX" dirty="0" smtClean="0"/>
              <a:t>         	UUCP=210+12</a:t>
            </a:r>
          </a:p>
          <a:p>
            <a:pPr marL="0" indent="0">
              <a:buNone/>
            </a:pPr>
            <a:r>
              <a:rPr lang="es-MX" dirty="0"/>
              <a:t> </a:t>
            </a:r>
            <a:r>
              <a:rPr lang="es-MX" dirty="0" smtClean="0"/>
              <a:t>                    	UUCP=222</a:t>
            </a:r>
            <a:endParaRPr lang="es-MX" dirty="0"/>
          </a:p>
        </p:txBody>
      </p:sp>
    </p:spTree>
    <p:extLst>
      <p:ext uri="{BB962C8B-B14F-4D97-AF65-F5344CB8AC3E}">
        <p14:creationId xmlns="" xmlns:p14="http://schemas.microsoft.com/office/powerpoint/2010/main" val="963611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TCF</a:t>
            </a:r>
            <a:r>
              <a:rPr lang="es-MX" dirty="0" smtClean="0"/>
              <a:t> (Factor de Complejidad Técnica )</a:t>
            </a:r>
            <a:endParaRPr lang="es-MX" dirty="0"/>
          </a:p>
        </p:txBody>
      </p:sp>
      <p:sp>
        <p:nvSpPr>
          <p:cNvPr id="3" name="Marcador de contenido 2"/>
          <p:cNvSpPr>
            <a:spLocks noGrp="1"/>
          </p:cNvSpPr>
          <p:nvPr>
            <p:ph idx="1"/>
          </p:nvPr>
        </p:nvSpPr>
        <p:spPr/>
        <p:txBody>
          <a:bodyPr/>
          <a:lstStyle/>
          <a:p>
            <a:r>
              <a:rPr lang="es-MX" altLang="es-MX" dirty="0"/>
              <a:t>Compuesto por 13 puntos que evalúan la complejidad de los módulos del sistema que se desarrolla.</a:t>
            </a:r>
          </a:p>
          <a:p>
            <a:pPr marL="0" indent="0">
              <a:buNone/>
            </a:pPr>
            <a:endParaRPr lang="es-MX" altLang="es-MX" dirty="0" smtClean="0"/>
          </a:p>
          <a:p>
            <a:pPr marL="0" indent="0">
              <a:buNone/>
            </a:pPr>
            <a:r>
              <a:rPr lang="es-MX" altLang="es-MX" dirty="0" smtClean="0"/>
              <a:t>Cada </a:t>
            </a:r>
            <a:r>
              <a:rPr lang="es-MX" altLang="es-MX" dirty="0"/>
              <a:t>factor tiene:</a:t>
            </a:r>
          </a:p>
          <a:p>
            <a:pPr lvl="1"/>
            <a:r>
              <a:rPr lang="es-MX" altLang="es-MX" dirty="0"/>
              <a:t>Un peso definido por la </a:t>
            </a:r>
            <a:r>
              <a:rPr lang="es-MX" altLang="es-MX" dirty="0" smtClean="0"/>
              <a:t>tabla</a:t>
            </a:r>
            <a:endParaRPr lang="es-MX" altLang="es-MX" dirty="0"/>
          </a:p>
          <a:p>
            <a:pPr lvl="1"/>
            <a:r>
              <a:rPr lang="es-MX" altLang="es-MX" dirty="0"/>
              <a:t>Un factor de complejidad percibido subjetivamente y determinado por la percepción del equipo de desarrollo.</a:t>
            </a:r>
          </a:p>
          <a:p>
            <a:endParaRPr lang="es-MX" dirty="0"/>
          </a:p>
        </p:txBody>
      </p:sp>
    </p:spTree>
    <p:extLst>
      <p:ext uri="{BB962C8B-B14F-4D97-AF65-F5344CB8AC3E}">
        <p14:creationId xmlns="" xmlns:p14="http://schemas.microsoft.com/office/powerpoint/2010/main" val="4272775863"/>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169</TotalTime>
  <Words>844</Words>
  <Application>Microsoft Office PowerPoint</Application>
  <PresentationFormat>Personalizado</PresentationFormat>
  <Paragraphs>186</Paragraphs>
  <Slides>19</Slides>
  <Notes>0</Notes>
  <HiddenSlides>0</HiddenSlides>
  <MMClips>0</MMClips>
  <ScaleCrop>false</ScaleCrop>
  <HeadingPairs>
    <vt:vector size="4" baseType="variant">
      <vt:variant>
        <vt:lpstr>Tema</vt:lpstr>
      </vt:variant>
      <vt:variant>
        <vt:i4>1</vt:i4>
      </vt:variant>
      <vt:variant>
        <vt:lpstr>Títulos de diapositiva</vt:lpstr>
      </vt:variant>
      <vt:variant>
        <vt:i4>19</vt:i4>
      </vt:variant>
    </vt:vector>
  </HeadingPairs>
  <TitlesOfParts>
    <vt:vector size="20" baseType="lpstr">
      <vt:lpstr>Retrospección</vt:lpstr>
      <vt:lpstr>PUNTOS POR CASOS DE USO(UCP)</vt:lpstr>
      <vt:lpstr>Puntos por caso  de uso (UCP)</vt:lpstr>
      <vt:lpstr>UCP=UUCP*TCF*ECF*PF</vt:lpstr>
      <vt:lpstr>Diapositiva 4</vt:lpstr>
      <vt:lpstr>UUCW (Pesos de los casos de uso sin ajustar)</vt:lpstr>
      <vt:lpstr>UAW (Pesos de los Actores sin ajustar)</vt:lpstr>
      <vt:lpstr>Diapositiva 7</vt:lpstr>
      <vt:lpstr>Diapositiva 8</vt:lpstr>
      <vt:lpstr>TCF (Factor de Complejidad Técnica )</vt:lpstr>
      <vt:lpstr>Diapositiva 10</vt:lpstr>
      <vt:lpstr>Diapositiva 11</vt:lpstr>
      <vt:lpstr>ECF(Factor de Complejidad Ambiental)</vt:lpstr>
      <vt:lpstr>PF (Factor de Productividad)</vt:lpstr>
      <vt:lpstr>Estimación de las horas</vt:lpstr>
      <vt:lpstr>Estimación de horas/hombre</vt:lpstr>
      <vt:lpstr>Diapositiva 16</vt:lpstr>
      <vt:lpstr>Diapositiva 17</vt:lpstr>
      <vt:lpstr>Diapositiva 18</vt:lpstr>
      <vt:lpstr>Diapositiva 19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PUNTOS POR CASOS DE USO(UCP)</dc:title>
  <dc:creator>BrendiiZz Báez</dc:creator>
  <cp:lastModifiedBy>Irving Joshep Ordaz Cortes</cp:lastModifiedBy>
  <cp:revision>19</cp:revision>
  <dcterms:created xsi:type="dcterms:W3CDTF">2015-03-02T19:54:01Z</dcterms:created>
  <dcterms:modified xsi:type="dcterms:W3CDTF">2015-03-03T19:19:19Z</dcterms:modified>
</cp:coreProperties>
</file>