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5" autoAdjust="0"/>
    <p:restoredTop sz="9466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BDC7C13-7F5F-47A2-AFA0-B020E48F14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5476356-9788-42C7-B74B-B49FCA6229E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Solutions Technology of  IT in Bangladesh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</p:spTree>
    <p:extLst>
      <p:ext uri="{BB962C8B-B14F-4D97-AF65-F5344CB8AC3E}">
        <p14:creationId xmlns:p14="http://schemas.microsoft.com/office/powerpoint/2010/main" val="2140928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Position</a:t>
            </a:r>
          </a:p>
          <a:p>
            <a:r>
              <a:rPr lang="en-US" dirty="0"/>
              <a:t>Position relative</a:t>
            </a:r>
          </a:p>
          <a:p>
            <a:r>
              <a:rPr lang="en-US" dirty="0"/>
              <a:t>Position absolute</a:t>
            </a:r>
          </a:p>
          <a:p>
            <a:r>
              <a:rPr lang="en-US" dirty="0"/>
              <a:t>Top, left, right, bottom</a:t>
            </a:r>
          </a:p>
          <a:p>
            <a:r>
              <a:rPr lang="en-US" dirty="0"/>
              <a:t>CSS </a:t>
            </a:r>
            <a:r>
              <a:rPr lang="en-US" dirty="0" err="1"/>
              <a:t>calc</a:t>
            </a:r>
            <a:r>
              <a:rPr lang="en-US" dirty="0"/>
              <a:t>()</a:t>
            </a:r>
          </a:p>
          <a:p>
            <a:r>
              <a:rPr lang="en-US" dirty="0"/>
              <a:t>CSS </a:t>
            </a:r>
            <a:r>
              <a:rPr lang="en-US" dirty="0" err="1"/>
              <a:t>attr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15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flex</a:t>
            </a:r>
          </a:p>
          <a:p>
            <a:r>
              <a:rPr lang="en-US" dirty="0"/>
              <a:t>CSS Font Family</a:t>
            </a:r>
          </a:p>
        </p:txBody>
      </p:sp>
    </p:spTree>
    <p:extLst>
      <p:ext uri="{BB962C8B-B14F-4D97-AF65-F5344CB8AC3E}">
        <p14:creationId xmlns:p14="http://schemas.microsoft.com/office/powerpoint/2010/main" val="333450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grid</a:t>
            </a:r>
          </a:p>
          <a:p>
            <a:r>
              <a:rPr lang="en-US" dirty="0"/>
              <a:t>Favicon image</a:t>
            </a:r>
          </a:p>
          <a:p>
            <a:r>
              <a:rPr lang="en-US" dirty="0"/>
              <a:t>Cursor image</a:t>
            </a:r>
          </a:p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57260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Transform</a:t>
            </a:r>
          </a:p>
          <a:p>
            <a:r>
              <a:rPr lang="en-US" dirty="0"/>
              <a:t>Media Query</a:t>
            </a:r>
          </a:p>
          <a:p>
            <a:r>
              <a:rPr lang="en-US" dirty="0"/>
              <a:t>CSS Animation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13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345504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cPanel</a:t>
            </a:r>
            <a:endParaRPr lang="en-US" dirty="0"/>
          </a:p>
          <a:p>
            <a:r>
              <a:rPr lang="en-US" dirty="0"/>
              <a:t>Font awesome</a:t>
            </a:r>
          </a:p>
        </p:txBody>
      </p:sp>
    </p:spTree>
    <p:extLst>
      <p:ext uri="{BB962C8B-B14F-4D97-AF65-F5344CB8AC3E}">
        <p14:creationId xmlns:p14="http://schemas.microsoft.com/office/powerpoint/2010/main" val="1906468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204213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HTML</a:t>
            </a:r>
          </a:p>
        </p:txBody>
      </p:sp>
    </p:spTree>
    <p:extLst>
      <p:ext uri="{BB962C8B-B14F-4D97-AF65-F5344CB8AC3E}">
        <p14:creationId xmlns:p14="http://schemas.microsoft.com/office/powerpoint/2010/main" val="3940684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Introduction</a:t>
            </a:r>
          </a:p>
          <a:p>
            <a:r>
              <a:rPr lang="en-US" dirty="0"/>
              <a:t>Bootstrap common class name</a:t>
            </a:r>
          </a:p>
        </p:txBody>
      </p:sp>
    </p:spTree>
    <p:extLst>
      <p:ext uri="{BB962C8B-B14F-4D97-AF65-F5344CB8AC3E}">
        <p14:creationId xmlns:p14="http://schemas.microsoft.com/office/powerpoint/2010/main" val="3030590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(container, row, col)</a:t>
            </a:r>
          </a:p>
          <a:p>
            <a:r>
              <a:rPr lang="en-US" dirty="0"/>
              <a:t>A common structure</a:t>
            </a:r>
          </a:p>
        </p:txBody>
      </p:sp>
    </p:spTree>
    <p:extLst>
      <p:ext uri="{BB962C8B-B14F-4D97-AF65-F5344CB8AC3E}">
        <p14:creationId xmlns:p14="http://schemas.microsoft.com/office/powerpoint/2010/main" val="4165214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Google Classroom</a:t>
            </a:r>
          </a:p>
          <a:p>
            <a:r>
              <a:rPr lang="en-US" dirty="0"/>
              <a:t>Google Calendar</a:t>
            </a:r>
          </a:p>
          <a:p>
            <a:r>
              <a:rPr lang="en-US" dirty="0"/>
              <a:t>Google Meet</a:t>
            </a:r>
          </a:p>
          <a:p>
            <a:r>
              <a:rPr lang="en-US" dirty="0"/>
              <a:t>Messenger Group</a:t>
            </a:r>
          </a:p>
          <a:p>
            <a:r>
              <a:rPr lang="en-US" dirty="0"/>
              <a:t>Course Outline</a:t>
            </a:r>
          </a:p>
          <a:p>
            <a:r>
              <a:rPr lang="en-US" dirty="0"/>
              <a:t>Domain Hosting</a:t>
            </a:r>
          </a:p>
          <a:p>
            <a:r>
              <a:rPr lang="en-US" dirty="0" err="1"/>
              <a:t>Vs</a:t>
            </a:r>
            <a:r>
              <a:rPr lang="en-US" dirty="0"/>
              <a:t> Code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76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</a:t>
            </a:r>
            <a:r>
              <a:rPr lang="en-US" dirty="0" err="1"/>
              <a:t>Navbar</a:t>
            </a:r>
            <a:endParaRPr lang="en-US" dirty="0"/>
          </a:p>
          <a:p>
            <a:r>
              <a:rPr lang="en-US" dirty="0"/>
              <a:t>Bootstrap </a:t>
            </a:r>
            <a:r>
              <a:rPr lang="en-US" dirty="0" err="1"/>
              <a:t>Carasol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25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Bootstrap things</a:t>
            </a:r>
          </a:p>
        </p:txBody>
      </p:sp>
    </p:spTree>
    <p:extLst>
      <p:ext uri="{BB962C8B-B14F-4D97-AF65-F5344CB8AC3E}">
        <p14:creationId xmlns:p14="http://schemas.microsoft.com/office/powerpoint/2010/main" val="306838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52423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PSD to Bootstrap</a:t>
            </a:r>
          </a:p>
        </p:txBody>
      </p:sp>
    </p:spTree>
    <p:extLst>
      <p:ext uri="{BB962C8B-B14F-4D97-AF65-F5344CB8AC3E}">
        <p14:creationId xmlns:p14="http://schemas.microsoft.com/office/powerpoint/2010/main" val="2052894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JavaScript</a:t>
            </a:r>
          </a:p>
          <a:p>
            <a:r>
              <a:rPr lang="en-US" dirty="0"/>
              <a:t>Install </a:t>
            </a:r>
            <a:r>
              <a:rPr lang="en-US" dirty="0" err="1"/>
              <a:t>NodeJS</a:t>
            </a:r>
            <a:endParaRPr lang="en-US" dirty="0"/>
          </a:p>
          <a:p>
            <a:r>
              <a:rPr lang="en-US" dirty="0"/>
              <a:t>Console.log()</a:t>
            </a:r>
          </a:p>
          <a:p>
            <a:r>
              <a:rPr lang="en-US" dirty="0"/>
              <a:t>String</a:t>
            </a:r>
          </a:p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023188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  <a:p>
            <a:r>
              <a:rPr lang="en-US" dirty="0"/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4187277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  <a:p>
            <a:r>
              <a:rPr lang="en-US" dirty="0" err="1"/>
              <a:t>Peramiters</a:t>
            </a:r>
            <a:r>
              <a:rPr lang="en-US" dirty="0"/>
              <a:t>/arguments</a:t>
            </a:r>
          </a:p>
          <a:p>
            <a:r>
              <a:rPr lang="en-US" dirty="0"/>
              <a:t>Loop</a:t>
            </a:r>
          </a:p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00680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outputs</a:t>
            </a:r>
          </a:p>
          <a:p>
            <a:r>
              <a:rPr lang="en-US" dirty="0"/>
              <a:t>JS Selectors</a:t>
            </a:r>
          </a:p>
          <a:p>
            <a:r>
              <a:rPr lang="en-US" dirty="0"/>
              <a:t>JS Events</a:t>
            </a:r>
          </a:p>
        </p:txBody>
      </p:sp>
    </p:spTree>
    <p:extLst>
      <p:ext uri="{BB962C8B-B14F-4D97-AF65-F5344CB8AC3E}">
        <p14:creationId xmlns:p14="http://schemas.microsoft.com/office/powerpoint/2010/main" val="4054073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Date/Time</a:t>
            </a:r>
          </a:p>
        </p:txBody>
      </p:sp>
    </p:spTree>
    <p:extLst>
      <p:ext uri="{BB962C8B-B14F-4D97-AF65-F5344CB8AC3E}">
        <p14:creationId xmlns:p14="http://schemas.microsoft.com/office/powerpoint/2010/main" val="301376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accordions </a:t>
            </a:r>
          </a:p>
        </p:txBody>
      </p:sp>
    </p:spTree>
    <p:extLst>
      <p:ext uri="{BB962C8B-B14F-4D97-AF65-F5344CB8AC3E}">
        <p14:creationId xmlns:p14="http://schemas.microsoft.com/office/powerpoint/2010/main" val="194037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Vscode</a:t>
            </a:r>
            <a:r>
              <a:rPr lang="en-US" dirty="0"/>
              <a:t> Extension </a:t>
            </a:r>
          </a:p>
          <a:p>
            <a:r>
              <a:rPr lang="en-US" dirty="0"/>
              <a:t>HTML Introduction</a:t>
            </a:r>
          </a:p>
          <a:p>
            <a:r>
              <a:rPr lang="en-US" dirty="0"/>
              <a:t>HTML Tag</a:t>
            </a:r>
          </a:p>
          <a:p>
            <a:r>
              <a:rPr lang="en-US" dirty="0"/>
              <a:t>HTML Attributes</a:t>
            </a:r>
          </a:p>
          <a:p>
            <a:r>
              <a:rPr lang="en-US" dirty="0"/>
              <a:t>Basic Template</a:t>
            </a:r>
          </a:p>
          <a:p>
            <a:r>
              <a:rPr lang="en-US" dirty="0"/>
              <a:t>h1-h6</a:t>
            </a:r>
          </a:p>
          <a:p>
            <a:r>
              <a:rPr lang="en-US" dirty="0"/>
              <a:t>b, i, u, p</a:t>
            </a:r>
          </a:p>
          <a:p>
            <a:r>
              <a:rPr lang="en-US" dirty="0"/>
              <a:t>Demo text</a:t>
            </a:r>
          </a:p>
          <a:p>
            <a:r>
              <a:rPr lang="en-US" dirty="0"/>
              <a:t>Anchor tag</a:t>
            </a:r>
          </a:p>
          <a:p>
            <a:r>
              <a:rPr lang="en-US" dirty="0"/>
              <a:t>HTML Comments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0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Tabs</a:t>
            </a:r>
          </a:p>
        </p:txBody>
      </p:sp>
    </p:spTree>
    <p:extLst>
      <p:ext uri="{BB962C8B-B14F-4D97-AF65-F5344CB8AC3E}">
        <p14:creationId xmlns:p14="http://schemas.microsoft.com/office/powerpoint/2010/main" val="353999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 Slider</a:t>
            </a:r>
          </a:p>
        </p:txBody>
      </p:sp>
    </p:spTree>
    <p:extLst>
      <p:ext uri="{BB962C8B-B14F-4D97-AF65-F5344CB8AC3E}">
        <p14:creationId xmlns:p14="http://schemas.microsoft.com/office/powerpoint/2010/main" val="3974834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endParaRPr lang="en-US" dirty="0"/>
          </a:p>
          <a:p>
            <a:r>
              <a:rPr lang="en-US" dirty="0" err="1"/>
              <a:t>Syntext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836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Plugins</a:t>
            </a:r>
          </a:p>
        </p:txBody>
      </p:sp>
    </p:spTree>
    <p:extLst>
      <p:ext uri="{BB962C8B-B14F-4D97-AF65-F5344CB8AC3E}">
        <p14:creationId xmlns:p14="http://schemas.microsoft.com/office/powerpoint/2010/main" val="194718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ReactJS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2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Marquee Tag</a:t>
            </a:r>
          </a:p>
          <a:p>
            <a:r>
              <a:rPr lang="en-US" dirty="0" err="1"/>
              <a:t>Iframe</a:t>
            </a:r>
            <a:r>
              <a:rPr lang="en-US" dirty="0"/>
              <a:t> Tag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Video/audio tag</a:t>
            </a:r>
          </a:p>
          <a:p>
            <a:r>
              <a:rPr lang="en-US" dirty="0" err="1"/>
              <a:t>Img</a:t>
            </a:r>
            <a:r>
              <a:rPr lang="en-US" dirty="0"/>
              <a:t> tag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9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Header, </a:t>
            </a:r>
            <a:r>
              <a:rPr lang="en-US" dirty="0" err="1"/>
              <a:t>nav</a:t>
            </a:r>
            <a:r>
              <a:rPr lang="en-US" dirty="0"/>
              <a:t>, aside, main, section, figure, article, details, mark, strong, summary, address, footer, form, table, div</a:t>
            </a:r>
          </a:p>
          <a:p>
            <a:r>
              <a:rPr lang="en-US" dirty="0"/>
              <a:t>HTML Form</a:t>
            </a:r>
          </a:p>
        </p:txBody>
      </p:sp>
    </p:spTree>
    <p:extLst>
      <p:ext uri="{BB962C8B-B14F-4D97-AF65-F5344CB8AC3E}">
        <p14:creationId xmlns:p14="http://schemas.microsoft.com/office/powerpoint/2010/main" val="405822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  <a:p>
            <a:r>
              <a:rPr lang="en-US" dirty="0"/>
              <a:t>A HTML FORM inside a HTML Table</a:t>
            </a:r>
          </a:p>
          <a:p>
            <a:r>
              <a:rPr lang="en-US" dirty="0"/>
              <a:t>A one page website using only HTML</a:t>
            </a:r>
          </a:p>
        </p:txBody>
      </p:sp>
    </p:spTree>
    <p:extLst>
      <p:ext uri="{BB962C8B-B14F-4D97-AF65-F5344CB8AC3E}">
        <p14:creationId xmlns:p14="http://schemas.microsoft.com/office/powerpoint/2010/main" val="366831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Introduction </a:t>
            </a:r>
          </a:p>
          <a:p>
            <a:r>
              <a:rPr lang="en-US" dirty="0"/>
              <a:t>Inline CSS, Internal CSS, External CSS</a:t>
            </a:r>
          </a:p>
          <a:p>
            <a:r>
              <a:rPr lang="en-US" dirty="0"/>
              <a:t>Property : value</a:t>
            </a:r>
          </a:p>
          <a:p>
            <a:r>
              <a:rPr lang="en-US" dirty="0"/>
              <a:t>Selector</a:t>
            </a:r>
          </a:p>
          <a:p>
            <a:r>
              <a:rPr lang="en-US" dirty="0"/>
              <a:t>CSS Comments</a:t>
            </a:r>
          </a:p>
        </p:txBody>
      </p:sp>
    </p:spTree>
    <p:extLst>
      <p:ext uri="{BB962C8B-B14F-4D97-AF65-F5344CB8AC3E}">
        <p14:creationId xmlns:p14="http://schemas.microsoft.com/office/powerpoint/2010/main" val="190239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  <a:p>
            <a:r>
              <a:rPr lang="en-US" dirty="0"/>
              <a:t>CSS Margin</a:t>
            </a:r>
          </a:p>
          <a:p>
            <a:r>
              <a:rPr lang="en-US" dirty="0"/>
              <a:t>CSS Padding</a:t>
            </a:r>
          </a:p>
          <a:p>
            <a:r>
              <a:rPr lang="en-US" dirty="0"/>
              <a:t>CSS Border</a:t>
            </a:r>
          </a:p>
          <a:p>
            <a:r>
              <a:rPr lang="en-US" dirty="0"/>
              <a:t>Shadow</a:t>
            </a:r>
          </a:p>
          <a:p>
            <a:r>
              <a:rPr lang="en-US" dirty="0"/>
              <a:t>CSS Display (inline, block, inline-block)</a:t>
            </a:r>
          </a:p>
        </p:txBody>
      </p:sp>
    </p:spTree>
    <p:extLst>
      <p:ext uri="{BB962C8B-B14F-4D97-AF65-F5344CB8AC3E}">
        <p14:creationId xmlns:p14="http://schemas.microsoft.com/office/powerpoint/2010/main" val="394690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Day-8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Color code (RGB, RGBA, #HEX values)</a:t>
            </a:r>
          </a:p>
          <a:p>
            <a:r>
              <a:rPr lang="en-US" dirty="0"/>
              <a:t>Pixie color picker</a:t>
            </a:r>
          </a:p>
          <a:p>
            <a:r>
              <a:rPr lang="en-US" dirty="0" err="1"/>
              <a:t>Photopea</a:t>
            </a:r>
            <a:endParaRPr lang="en-US" dirty="0"/>
          </a:p>
          <a:p>
            <a:r>
              <a:rPr lang="en-US" dirty="0"/>
              <a:t>CSS Background</a:t>
            </a:r>
          </a:p>
          <a:p>
            <a:r>
              <a:rPr lang="en-US"/>
              <a:t>Clip Path</a:t>
            </a:r>
            <a:endParaRPr lang="en-US" dirty="0"/>
          </a:p>
          <a:p>
            <a:r>
              <a:rPr lang="en-US" dirty="0"/>
              <a:t>CSS Before/After</a:t>
            </a:r>
          </a:p>
        </p:txBody>
      </p:sp>
    </p:spTree>
    <p:extLst>
      <p:ext uri="{BB962C8B-B14F-4D97-AF65-F5344CB8AC3E}">
        <p14:creationId xmlns:p14="http://schemas.microsoft.com/office/powerpoint/2010/main" val="1159369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198</TotalTime>
  <Words>349</Words>
  <Application>Microsoft Office PowerPoint</Application>
  <PresentationFormat>On-screen Show (4:3)</PresentationFormat>
  <Paragraphs>131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Franklin Gothic Book</vt:lpstr>
      <vt:lpstr>Wingdings 2</vt:lpstr>
      <vt:lpstr>Technic</vt:lpstr>
      <vt:lpstr>Business Solutions Technology of  IT in Bangladesh</vt:lpstr>
      <vt:lpstr>Day 1</vt:lpstr>
      <vt:lpstr>Day 2</vt:lpstr>
      <vt:lpstr>Day 3</vt:lpstr>
      <vt:lpstr>Day 4</vt:lpstr>
      <vt:lpstr>Day 5</vt:lpstr>
      <vt:lpstr>Day 6</vt:lpstr>
      <vt:lpstr>Day 7</vt:lpstr>
      <vt:lpstr>Day-8</vt:lpstr>
      <vt:lpstr>Day-9</vt:lpstr>
      <vt:lpstr>Day 10</vt:lpstr>
      <vt:lpstr>Day 11</vt:lpstr>
      <vt:lpstr>Day 12</vt:lpstr>
      <vt:lpstr>Day 13</vt:lpstr>
      <vt:lpstr>Day 14</vt:lpstr>
      <vt:lpstr>Day 15</vt:lpstr>
      <vt:lpstr>Day 16</vt:lpstr>
      <vt:lpstr>Day 17</vt:lpstr>
      <vt:lpstr>Day 18</vt:lpstr>
      <vt:lpstr>Day 19</vt:lpstr>
      <vt:lpstr>Day 20</vt:lpstr>
      <vt:lpstr>Day 21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  <vt:lpstr>Day 31</vt:lpstr>
      <vt:lpstr>Day 32</vt:lpstr>
      <vt:lpstr>Day 33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Daffodil International Professional Training Institute</dc:title>
  <dc:creator>Windows User</dc:creator>
  <cp:lastModifiedBy>seamhossain200@gmail.com</cp:lastModifiedBy>
  <cp:revision>20</cp:revision>
  <dcterms:created xsi:type="dcterms:W3CDTF">2022-04-02T09:26:32Z</dcterms:created>
  <dcterms:modified xsi:type="dcterms:W3CDTF">2023-06-14T16:05:44Z</dcterms:modified>
</cp:coreProperties>
</file>