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2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46" d="100"/>
          <a:sy n="46" d="100"/>
        </p:scale>
        <p:origin x="72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AE192-5238-4745-811C-35DA5D824B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Who Will Buy Season tickets this year??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7C2BBA-4648-4729-9A71-5809BCDBF3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Max Seaman</a:t>
            </a:r>
          </a:p>
        </p:txBody>
      </p:sp>
    </p:spTree>
    <p:extLst>
      <p:ext uri="{BB962C8B-B14F-4D97-AF65-F5344CB8AC3E}">
        <p14:creationId xmlns:p14="http://schemas.microsoft.com/office/powerpoint/2010/main" val="1792132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C2886-4CEE-410E-9FD5-A6E7084C0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97223"/>
            <a:ext cx="8534400" cy="1507067"/>
          </a:xfrm>
        </p:spPr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D25F8-EBEF-4D64-8601-B894115F1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348346"/>
            <a:ext cx="8534400" cy="3615267"/>
          </a:xfrm>
        </p:spPr>
        <p:txBody>
          <a:bodyPr/>
          <a:lstStyle/>
          <a:p>
            <a:r>
              <a:rPr lang="en-US" dirty="0"/>
              <a:t>The goal of this project was to predict who will be buying and renewing their season tickets. </a:t>
            </a:r>
          </a:p>
        </p:txBody>
      </p:sp>
    </p:spTree>
    <p:extLst>
      <p:ext uri="{BB962C8B-B14F-4D97-AF65-F5344CB8AC3E}">
        <p14:creationId xmlns:p14="http://schemas.microsoft.com/office/powerpoint/2010/main" val="1043865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73EEE-F533-4E38-97F5-99B67FA6E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47594"/>
            <a:ext cx="8534400" cy="1507067"/>
          </a:xfrm>
        </p:spPr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34ECF-B9A8-48FE-8043-D4CA7BEDC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895139"/>
            <a:ext cx="8534400" cy="3615267"/>
          </a:xfrm>
        </p:spPr>
        <p:txBody>
          <a:bodyPr/>
          <a:lstStyle/>
          <a:p>
            <a:r>
              <a:rPr lang="en-US" dirty="0"/>
              <a:t>After analyzing the data I believe two key things help predict who renews and who buys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Backer – this is a given if you back the team chances are you’ll buy tickets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Income – without a decent income you wouldn’t be able to afford to buy the tickets</a:t>
            </a:r>
          </a:p>
        </p:txBody>
      </p:sp>
    </p:spTree>
    <p:extLst>
      <p:ext uri="{BB962C8B-B14F-4D97-AF65-F5344CB8AC3E}">
        <p14:creationId xmlns:p14="http://schemas.microsoft.com/office/powerpoint/2010/main" val="1827744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55A1F-8F28-414E-9CAE-DD4362949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30474"/>
            <a:ext cx="8534400" cy="1507067"/>
          </a:xfrm>
        </p:spPr>
        <p:txBody>
          <a:bodyPr/>
          <a:lstStyle/>
          <a:p>
            <a:r>
              <a:rPr lang="en-US" dirty="0"/>
              <a:t>Most likely to renew?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985E2-C5F0-4B25-B415-9E923EBF1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431473"/>
            <a:ext cx="8534400" cy="3615267"/>
          </a:xfrm>
        </p:spPr>
        <p:txBody>
          <a:bodyPr/>
          <a:lstStyle/>
          <a:p>
            <a:r>
              <a:rPr lang="en-US" dirty="0"/>
              <a:t>People most likely to renew are older couples with higher income</a:t>
            </a:r>
          </a:p>
        </p:txBody>
      </p:sp>
    </p:spTree>
    <p:extLst>
      <p:ext uri="{BB962C8B-B14F-4D97-AF65-F5344CB8AC3E}">
        <p14:creationId xmlns:p14="http://schemas.microsoft.com/office/powerpoint/2010/main" val="3427927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61E68-6B5F-42A9-AEFC-DC18AE30D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7347"/>
            <a:ext cx="8534400" cy="1507067"/>
          </a:xfrm>
        </p:spPr>
        <p:txBody>
          <a:bodyPr/>
          <a:lstStyle/>
          <a:p>
            <a:r>
              <a:rPr lang="en-US" dirty="0"/>
              <a:t>Who will Defect?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F036A-70C1-447C-9A7D-F8FB22713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481349"/>
            <a:ext cx="8534400" cy="3615267"/>
          </a:xfrm>
        </p:spPr>
        <p:txBody>
          <a:bodyPr/>
          <a:lstStyle/>
          <a:p>
            <a:r>
              <a:rPr lang="en-US" dirty="0"/>
              <a:t>People with low income</a:t>
            </a:r>
          </a:p>
          <a:p>
            <a:r>
              <a:rPr lang="en-US" dirty="0"/>
              <a:t>Super young people</a:t>
            </a:r>
          </a:p>
          <a:p>
            <a:r>
              <a:rPr lang="en-US" dirty="0"/>
              <a:t>People with low home value</a:t>
            </a:r>
          </a:p>
        </p:txBody>
      </p:sp>
    </p:spTree>
    <p:extLst>
      <p:ext uri="{BB962C8B-B14F-4D97-AF65-F5344CB8AC3E}">
        <p14:creationId xmlns:p14="http://schemas.microsoft.com/office/powerpoint/2010/main" val="3272564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0AC57-91A8-4530-A898-8117D757C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976" y="630226"/>
            <a:ext cx="8534400" cy="1507067"/>
          </a:xfrm>
        </p:spPr>
        <p:txBody>
          <a:bodyPr/>
          <a:lstStyle/>
          <a:p>
            <a:r>
              <a:rPr lang="en-US" dirty="0"/>
              <a:t>Advice for K-state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D8AA8-665F-4DE3-B2D9-26E9BFD30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976" y="2429008"/>
            <a:ext cx="8534400" cy="3615267"/>
          </a:xfrm>
        </p:spPr>
        <p:txBody>
          <a:bodyPr/>
          <a:lstStyle/>
          <a:p>
            <a:r>
              <a:rPr lang="en-US" dirty="0"/>
              <a:t>Target the people who back the team and make a lot of money. These will be the people who show up for the games and will be willing to pay for them. </a:t>
            </a:r>
          </a:p>
        </p:txBody>
      </p:sp>
    </p:spTree>
    <p:extLst>
      <p:ext uri="{BB962C8B-B14F-4D97-AF65-F5344CB8AC3E}">
        <p14:creationId xmlns:p14="http://schemas.microsoft.com/office/powerpoint/2010/main" val="1315723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D634B-D590-4C95-8864-A146D83AC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dirty="0"/>
              <a:t>Additional </a:t>
            </a:r>
            <a:r>
              <a:rPr lang="en-US" dirty="0" err="1"/>
              <a:t>varriables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9B59F-946C-4AB7-95BC-3618097DD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556933"/>
            <a:ext cx="8534400" cy="3615267"/>
          </a:xfrm>
        </p:spPr>
        <p:txBody>
          <a:bodyPr/>
          <a:lstStyle/>
          <a:p>
            <a:r>
              <a:rPr lang="en-US" dirty="0"/>
              <a:t>If I was to do a  more in depth study there are a few more variables that I would want to explore.</a:t>
            </a:r>
          </a:p>
          <a:p>
            <a:pPr lvl="1"/>
            <a:r>
              <a:rPr lang="en-US" dirty="0"/>
              <a:t>Did they play sports in college</a:t>
            </a:r>
          </a:p>
          <a:p>
            <a:pPr lvl="1"/>
            <a:r>
              <a:rPr lang="en-US" dirty="0"/>
              <a:t>Length of time holding season tickets</a:t>
            </a:r>
          </a:p>
          <a:p>
            <a:pPr lvl="1"/>
            <a:r>
              <a:rPr lang="en-US" dirty="0"/>
              <a:t>Kids in school or not</a:t>
            </a:r>
          </a:p>
          <a:p>
            <a:pPr lvl="1"/>
            <a:r>
              <a:rPr lang="en-US" dirty="0"/>
              <a:t>Do they attend the games?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67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C2CE9-984D-45CB-B9DC-BAA2CDA48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879609"/>
            <a:ext cx="8534400" cy="1507067"/>
          </a:xfrm>
        </p:spPr>
        <p:txBody>
          <a:bodyPr/>
          <a:lstStyle/>
          <a:p>
            <a:r>
              <a:rPr lang="en-US" dirty="0"/>
              <a:t>Other Suggestions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35844-D79A-4A45-BE78-BA83709C7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663691"/>
            <a:ext cx="8534400" cy="3615267"/>
          </a:xfrm>
        </p:spPr>
        <p:txBody>
          <a:bodyPr/>
          <a:lstStyle/>
          <a:p>
            <a:r>
              <a:rPr lang="en-US" dirty="0"/>
              <a:t>K-State should reach out to those already holding season tickets and ask them how they think they could sell more season tickets</a:t>
            </a:r>
          </a:p>
          <a:p>
            <a:r>
              <a:rPr lang="en-US" dirty="0"/>
              <a:t>Advertise more often on how to get season tickets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002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A97C-181E-4860-9B55-A47C404E6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1280160"/>
            <a:ext cx="10554595" cy="4714239"/>
          </a:xfrm>
        </p:spPr>
        <p:txBody>
          <a:bodyPr/>
          <a:lstStyle/>
          <a:p>
            <a:pPr algn="ctr"/>
            <a:r>
              <a:rPr lang="en-US" dirty="0"/>
              <a:t>Sorry this sucks I ran out of time!!</a:t>
            </a:r>
          </a:p>
        </p:txBody>
      </p:sp>
    </p:spTree>
    <p:extLst>
      <p:ext uri="{BB962C8B-B14F-4D97-AF65-F5344CB8AC3E}">
        <p14:creationId xmlns:p14="http://schemas.microsoft.com/office/powerpoint/2010/main" val="322509871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20</TotalTime>
  <Words>237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Slice</vt:lpstr>
      <vt:lpstr>Who Will Buy Season tickets this year??</vt:lpstr>
      <vt:lpstr>Description</vt:lpstr>
      <vt:lpstr>Analysis</vt:lpstr>
      <vt:lpstr>Most likely to renew?  </vt:lpstr>
      <vt:lpstr>Who will Defect?</vt:lpstr>
      <vt:lpstr>Advice for K-state  </vt:lpstr>
      <vt:lpstr>Additional varriables </vt:lpstr>
      <vt:lpstr>Other Suggestions </vt:lpstr>
      <vt:lpstr>Sorry this sucks I ran out of time!!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Will Buy Season tickets this year??</dc:title>
  <dc:creator>Maxwell Seaman</dc:creator>
  <cp:lastModifiedBy>Maxwell Seaman</cp:lastModifiedBy>
  <cp:revision>3</cp:revision>
  <dcterms:created xsi:type="dcterms:W3CDTF">2018-05-04T03:19:38Z</dcterms:created>
  <dcterms:modified xsi:type="dcterms:W3CDTF">2018-05-04T03:39:57Z</dcterms:modified>
</cp:coreProperties>
</file>