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embeddedFontLst>
    <p:embeddedFont>
      <p:font typeface="Roboto Slab"/>
      <p:regular r:id="rId10"/>
      <p:bold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bold.fntdata"/><Relationship Id="rId10" Type="http://schemas.openxmlformats.org/officeDocument/2006/relationships/font" Target="fonts/RobotoSlab-regular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67214f3a8_0_5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67214f3a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67214f3a8_0_6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67214f3a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67214f3a8_0_6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67214f3a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896808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44572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585234"/>
            <a:ext cx="5783400" cy="194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4065933"/>
            <a:ext cx="57834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2353267"/>
            <a:ext cx="8222100" cy="120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88303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2125367"/>
            <a:ext cx="28080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5644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880700" y="1585200"/>
            <a:ext cx="5382600" cy="18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Quality Visualization and Alert System  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880700" y="4225402"/>
            <a:ext cx="53826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Team ‘Breath of Fresh Air’ 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Tressa Groelsma</a:t>
            </a:r>
            <a:r>
              <a:rPr lang="en"/>
              <a:t>, Javier Ramirez, Chris Schertenlieb,</a:t>
            </a:r>
            <a:r>
              <a:rPr lang="en"/>
              <a:t> </a:t>
            </a:r>
            <a:r>
              <a:rPr lang="en"/>
              <a:t>Megan Thomas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830575" y="1834026"/>
            <a:ext cx="7925400" cy="13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 citizens about the importance of air quality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system to alert citizens to poor air quality in the area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an open source platform to download data on air quality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113" y="3210123"/>
            <a:ext cx="6621774" cy="32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986434"/>
            <a:ext cx="8368200" cy="3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App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Django and Python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Management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Noise Reduction Techniques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Visualization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Plotly and Python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Alert System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Email and Text Alerts Scripts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850" y="5311925"/>
            <a:ext cx="7664827" cy="61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1340" y="961158"/>
            <a:ext cx="4313334" cy="4009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Acknowledgements 	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Seamless IoT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Mercy Health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Professor Engelsma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