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79e635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79e635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79e635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79e635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e72f25b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e72f25b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71f530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71f530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71f530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71f530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1f530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71f530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e72f2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e72f2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71f530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71f530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71f530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71f530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71f530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71f530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1f530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71f530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79e635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79e635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Fresh Air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Thomas, </a:t>
            </a:r>
            <a:r>
              <a:rPr lang="en"/>
              <a:t>Javier Ramirez, Chris Schertenlieb, and Tressa Groelsma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344"/>
            <a:ext cx="9144002" cy="457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560"/>
            <a:ext cx="9143999" cy="313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719847"/>
            <a:ext cx="8368200" cy="18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63" y="575925"/>
            <a:ext cx="8373063" cy="1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Progress for Sprint 3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6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live data analyzed and ready to put on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credentials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live data on AQI map and create legend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minor site pages/designs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 Quality Information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download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Us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Our four main areas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7200" y="1504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 using Django framework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DynamoDB for air quality 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Text/Email alert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Progress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Form / Form Submission to DB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 page to display maps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the best way to represent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 live maps on website</a:t>
            </a:r>
            <a:r>
              <a:rPr lang="en" sz="1600"/>
              <a:t> with data pulled from DynamoDB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Cleaning/Handling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 data reduction techniques on available sensor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Alert System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table for customer info in DynamoDB and create a text alert script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Heat Map								Contour Map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00" y="2233040"/>
            <a:ext cx="3383999" cy="159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75" y="2213024"/>
            <a:ext cx="3383999" cy="16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Reflection 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313475"/>
            <a:ext cx="83682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Web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 DB Submission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page for maps but unable 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Choropleth Map &amp; Scatter Plot Map - Division by neighborhoods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Pulled data from DynamoDB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Displayed maps on site??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Cleaning/Handling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the customer information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two texting script options to be asked about in sponsor meeting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route for texting API for further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best way to present data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Accurate representation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Understandable &amp; user-friendly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Will display nicely on 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 to integrate maps into Django views/templates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38" y="553687"/>
            <a:ext cx="7164724" cy="40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36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Web App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496"/>
            <a:ext cx="9144000" cy="451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