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81e9417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81e9417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81e9417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81e9417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81e941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81e941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71f530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71f530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71f530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71f530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1f530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71f530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71f530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71f530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71f530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71f530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71f530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71f530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81e941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81e941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81e9417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81e9417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81e941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81e941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Fresh Air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Thomas, </a:t>
            </a:r>
            <a:r>
              <a:rPr lang="en"/>
              <a:t>Javier Ramirez, Chris Schertenlieb, and Tressa Groelsma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539"/>
            <a:ext cx="9143998" cy="458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316"/>
            <a:ext cx="9143999" cy="452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" y="972699"/>
            <a:ext cx="8460400" cy="34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Progress for Sprint 5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6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live data running on map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AQI map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download of .zip file for CSV’s of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health data to sensor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the signup form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AQI checking and notification sending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Very good progress was made in this sprint by the whole team. Because of it, we are all caught up after a not very productive sprint 3. We expect to have most of our essential </a:t>
            </a:r>
            <a:r>
              <a:rPr lang="en"/>
              <a:t>features</a:t>
            </a:r>
            <a:r>
              <a:rPr lang="en"/>
              <a:t> up and running by the end of next sprint, although we are still waiting for more data to come in to be able to fully test these </a:t>
            </a:r>
            <a:r>
              <a:rPr lang="en"/>
              <a:t>features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Our main areas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47200" y="1504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</a:t>
            </a:r>
            <a:r>
              <a:rPr lang="en"/>
              <a:t>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Notifications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Progress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integration on Web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Page Layout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CSV Timed Update and Download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Allowing alert system to send push notifications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live AQI data on choropleth map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Reflection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259900"/>
            <a:ext cx="83682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</a:t>
            </a:r>
            <a:r>
              <a:rPr lang="en"/>
              <a:t>solid </a:t>
            </a:r>
            <a:r>
              <a:rPr lang="en"/>
              <a:t>progress on the Web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4 new pages!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Re-styled the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Integration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system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the text alert script based on sponsor specification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script that allows push notifications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prepared to receive live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Waiting for backend sensor issue to be resolved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CSV files for 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two files for two different types of sensors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download page ready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Map integration was tough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 involving seeing live data on tables forced some push back on live map updates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Sensors having issue, live data should be good early sprint 5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338" y="1284675"/>
            <a:ext cx="6503326" cy="36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332"/>
            <a:ext cx="9144000" cy="458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50"/>
            <a:ext cx="9144000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969"/>
            <a:ext cx="9144002" cy="455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