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3"/>
  </p:notesMasterIdLst>
  <p:handoutMasterIdLst>
    <p:handoutMasterId r:id="rId4"/>
  </p:handoutMasterIdLst>
  <p:sldIdLst>
    <p:sldId id="349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2950" autoAdjust="0"/>
  </p:normalViewPr>
  <p:slideViewPr>
    <p:cSldViewPr>
      <p:cViewPr varScale="1">
        <p:scale>
          <a:sx n="83" d="100"/>
          <a:sy n="83" d="100"/>
        </p:scale>
        <p:origin x="133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8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77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C3AED2C-C109-4B52-B61F-7B6EC2DA69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202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00D9E51-E4C2-4AD3-BC70-E62ACEFD76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856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2184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9835FBF4-3FED-4248-AACC-A03A1DE6E9DA}" type="datetime1">
              <a:rPr lang="en-US" smtClean="0"/>
              <a:t>11/14/2016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0400" y="6229350"/>
            <a:ext cx="30480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en-US"/>
              <a:t>INFO1150 Unit 1-2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281F74F1-9B03-4FB4-B7F4-5BE87795D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46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66AC3-C57F-44CC-9FBC-3B6D9FBAD515}" type="datetime1">
              <a:rPr lang="en-US" smtClean="0"/>
              <a:t>11/14/2016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INFO1150 Unit 1-2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04AA56-CC3B-4B86-8E7C-403FEA6F0E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2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D88199-0DDD-45E1-B7B0-03BBD30B78A7}" type="datetime1">
              <a:rPr lang="en-US" smtClean="0"/>
              <a:t>11/14/2016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INFO1150 Unit 1-2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55A43-5BFB-450E-AEEC-DD7F30304A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2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976DA5-5335-4F43-B1BC-2CA6A603D875}" type="datetime1">
              <a:rPr lang="en-US" smtClean="0"/>
              <a:t>11/14/2016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INFO1150 Unit 1-2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CE80F-6D81-4F6E-9F99-E70EEE97D7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3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7E715-A256-4D48-AAC9-FD32FD5D7E22}" type="datetime1">
              <a:rPr lang="en-US" smtClean="0"/>
              <a:t>11/14/2016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INFO1150 Unit 1-2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C11257-6014-45D1-9334-4C2A1F44D6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86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3D5E9-EBEF-47D4-8616-1AAB2BC42C42}" type="datetime1">
              <a:rPr lang="en-US" smtClean="0"/>
              <a:t>11/14/2016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INFO1150 Unit 1-2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BB802-D987-4790-B546-883E45882A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7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FB6D9-7134-43D5-B01A-CC4527762AB2}" type="datetime1">
              <a:rPr lang="en-US" smtClean="0"/>
              <a:t>11/14/2016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INFO1150 Unit 1-2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19FAA-65C4-4389-8571-A200E808F7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9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AD15E-C706-445B-BB2E-2CA8BC7788CC}" type="datetime1">
              <a:rPr lang="en-US" smtClean="0"/>
              <a:t>11/14/2016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INFO1150 Unit 1-2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CBB41-4744-48FA-AC14-E1AF37F82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5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5BF63-EB4B-4D0B-93AC-5847A963E8E7}" type="datetime1">
              <a:rPr lang="en-US" smtClean="0"/>
              <a:t>11/14/2016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INFO1150 Unit 1-2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BD448-A91E-4FC4-B2E8-9C20F8DBFA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9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EDA40-730C-47DE-ACA5-D89F2288CC1D}" type="datetime1">
              <a:rPr lang="en-US" smtClean="0"/>
              <a:t>11/14/2016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INFO1150 Unit 1-2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9A068-FF6D-4F03-B8C0-58BA3F1450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2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224F9D-C027-43A0-8039-610C98CD263F}" type="datetime1">
              <a:rPr lang="en-US" smtClean="0"/>
              <a:t>11/14/2016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INFO1150 Unit 1-2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F846AE-9B26-4DAB-B161-1FDFE30645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9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223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07C211CA-6EAD-42AC-A122-39E6827EE9B6}" type="datetime1">
              <a:rPr lang="en-US" smtClean="0"/>
              <a:t>11/14/2016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INFO1150 Unit 1-2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4A0A8BFB-F1CD-4FF0-B392-3B995496A5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o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q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75343" y="190500"/>
            <a:ext cx="8331200" cy="1143000"/>
          </a:xfrm>
        </p:spPr>
        <p:txBody>
          <a:bodyPr/>
          <a:lstStyle/>
          <a:p>
            <a:r>
              <a:rPr lang="en-CA" altLang="en-US" dirty="0"/>
              <a:t>Configuring Eclipse</a:t>
            </a:r>
            <a:br>
              <a:rPr lang="en-CA" altLang="en-US" dirty="0"/>
            </a:br>
            <a:r>
              <a:rPr lang="en-CA" altLang="en-US" sz="3000" dirty="0"/>
              <a:t>S</a:t>
            </a:r>
            <a:r>
              <a:rPr lang="en-CA" sz="3000" dirty="0"/>
              <a:t>etting up comment style for methods</a:t>
            </a:r>
            <a:r>
              <a:rPr lang="en-CA" altLang="en-US" sz="3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343" y="1562100"/>
            <a:ext cx="8178800" cy="4895850"/>
          </a:xfrm>
        </p:spPr>
        <p:txBody>
          <a:bodyPr/>
          <a:lstStyle/>
          <a:p>
            <a:pPr>
              <a:defRPr/>
            </a:pPr>
            <a:r>
              <a:rPr lang="en-CA" sz="2400" dirty="0"/>
              <a:t>Window, Preferences, Java, Code Style, Code Templates</a:t>
            </a:r>
          </a:p>
          <a:p>
            <a:pPr>
              <a:defRPr/>
            </a:pPr>
            <a:r>
              <a:rPr lang="en-CA" sz="2400" dirty="0"/>
              <a:t>Comments, Methods, Edit Template</a:t>
            </a:r>
          </a:p>
          <a:p>
            <a:pPr marL="400050" lvl="1" indent="0">
              <a:buNone/>
            </a:pPr>
            <a:r>
              <a:rPr lang="en-CA" sz="2400" dirty="0">
                <a:solidFill>
                  <a:srgbClr val="0070C0"/>
                </a:solidFill>
              </a:rPr>
              <a:t>/**</a:t>
            </a:r>
          </a:p>
          <a:p>
            <a:pPr marL="400050" lvl="1" indent="0">
              <a:buNone/>
            </a:pPr>
            <a:r>
              <a:rPr lang="en-CA" sz="2400" dirty="0">
                <a:solidFill>
                  <a:srgbClr val="0070C0"/>
                </a:solidFill>
              </a:rPr>
              <a:t>* Method Name:		${</a:t>
            </a:r>
            <a:r>
              <a:rPr lang="en-CA" sz="2400" dirty="0" err="1">
                <a:solidFill>
                  <a:srgbClr val="0070C0"/>
                </a:solidFill>
              </a:rPr>
              <a:t>enclosing_method</a:t>
            </a:r>
            <a:r>
              <a:rPr lang="en-CA" sz="2400" dirty="0">
                <a:solidFill>
                  <a:srgbClr val="0070C0"/>
                </a:solidFill>
              </a:rPr>
              <a:t>}</a:t>
            </a:r>
          </a:p>
          <a:p>
            <a:pPr marL="400050" lvl="1" indent="0">
              <a:buNone/>
            </a:pPr>
            <a:r>
              <a:rPr lang="en-CA" sz="2400" dirty="0">
                <a:solidFill>
                  <a:srgbClr val="0070C0"/>
                </a:solidFill>
              </a:rPr>
              <a:t>* Purpose:</a:t>
            </a:r>
          </a:p>
          <a:p>
            <a:pPr marL="400050" lvl="1" indent="0">
              <a:buNone/>
            </a:pPr>
            <a:r>
              <a:rPr lang="en-CA" sz="2400" dirty="0">
                <a:solidFill>
                  <a:srgbClr val="0070C0"/>
                </a:solidFill>
              </a:rPr>
              <a:t>* Parameters:</a:t>
            </a:r>
          </a:p>
          <a:p>
            <a:pPr marL="400050" lvl="1" indent="0">
              <a:buNone/>
            </a:pPr>
            <a:r>
              <a:rPr lang="en-CA" sz="2400" dirty="0">
                <a:solidFill>
                  <a:srgbClr val="0070C0"/>
                </a:solidFill>
              </a:rPr>
              <a:t>* Returns:			${</a:t>
            </a:r>
            <a:r>
              <a:rPr lang="en-CA" sz="2400" dirty="0" err="1">
                <a:solidFill>
                  <a:srgbClr val="0070C0"/>
                </a:solidFill>
              </a:rPr>
              <a:t>return_type</a:t>
            </a:r>
            <a:r>
              <a:rPr lang="en-CA" sz="2400" dirty="0">
                <a:solidFill>
                  <a:srgbClr val="0070C0"/>
                </a:solidFill>
              </a:rPr>
              <a:t>}</a:t>
            </a:r>
          </a:p>
          <a:p>
            <a:pPr marL="400050" lvl="1" indent="0">
              <a:buNone/>
            </a:pPr>
            <a:r>
              <a:rPr lang="en-CA" sz="2400" dirty="0">
                <a:solidFill>
                  <a:srgbClr val="0070C0"/>
                </a:solidFill>
              </a:rPr>
              <a:t>*/</a:t>
            </a:r>
          </a:p>
          <a:p>
            <a:pPr marL="0" indent="0">
              <a:buNone/>
              <a:defRPr/>
            </a:pPr>
            <a:endParaRPr lang="en-CA" dirty="0"/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o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A7C7C630-17A5-4A07-9B4B-CF2CC8975E49}" type="slidenum">
              <a:rPr kumimoji="0" lang="en-US" altLang="en-US" sz="1400" smtClean="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379292"/>
      </p:ext>
    </p:extLst>
  </p:cSld>
  <p:clrMapOvr>
    <a:masterClrMapping/>
  </p:clrMapOvr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8389</TotalTime>
  <Words>25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Tahoma</vt:lpstr>
      <vt:lpstr>Times New Roman</vt:lpstr>
      <vt:lpstr>Wingdings</vt:lpstr>
      <vt:lpstr>Contemporary Portrait</vt:lpstr>
      <vt:lpstr>Configuring Eclipse Setting up comment style for methods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INFO1136</dc:title>
  <dc:creator>T. Haworth</dc:creator>
  <cp:lastModifiedBy>jpemanning@rogers.com</cp:lastModifiedBy>
  <cp:revision>546</cp:revision>
  <cp:lastPrinted>1999-03-22T12:41:17Z</cp:lastPrinted>
  <dcterms:created xsi:type="dcterms:W3CDTF">1999-03-21T21:27:22Z</dcterms:created>
  <dcterms:modified xsi:type="dcterms:W3CDTF">2016-11-14T13:38:29Z</dcterms:modified>
</cp:coreProperties>
</file>