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c60893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4c60893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c60893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4c60893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c60893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4c60893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c60893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c60893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70eb7a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70eb7a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4c60893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4c60893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4c60893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4c60893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c60893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c60893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c60893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4c60893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dc7b6ee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4dc7b6ee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dc7b6ee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dc7b6ee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4c60893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4c60893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sbe.gov/results-data/voter-registration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sbe.gov/results-data/voter-registration-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splitwise.com/2014/01/06/free-us-population-density-and-unemployment-rate-by-zip-code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5165400" cy="1371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Predicting Political Party Affiliation in North Carolina</a:t>
            </a:r>
            <a:endParaRPr sz="3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AMS 325 Final Project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50925" y="4691400"/>
            <a:ext cx="5893200" cy="45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Adam Amer  •  Sean O’Grady  •  William Leung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31458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K-Nearest Neighbors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441400" cy="3579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K-nearest neighbors to help divide the data into testing and training sets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k-value of 39 is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chosen as it is where the graph starts to diverge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odd number to break ties to definitively classify data into sets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K-Nearest Neighbors Accuracy Score: 0.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7736495941785614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50" y="2474200"/>
            <a:ext cx="3663725" cy="22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67419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Support Vector Machine + Logistic Regression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3880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 Vector Machine Accuracy Score: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0.7734396865379233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Logistic Regression Accuracy Score:  0.7730198712566471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Given the results, it seems that each model has a similar level of accuracy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random seeds may differ the accuracy of each model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K-nearest neighbors is the model with the highest accuracy (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0.7736495941785614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 seems that we are able to fairly accurately predict party affiliation!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3792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Machine Learning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7393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ourselves and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celebrities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by inputting demographic information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in mind that the trained data is only on Alamance, NC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Population density and minority status may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affect inputted data the most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due to Alamance’s demographics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300" y="2456900"/>
            <a:ext cx="4632625" cy="2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4672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Further Questions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7393800" cy="3402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Outside of Alamance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does predicting data from Alamance, NC affect predicting individuals from other places?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Libertarian vs.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Republican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there be a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disproportionate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amount of predicted data listed as libertarian if we included it as an additional output variable?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variables are most highly correlated with predicting voter affiliation?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084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Goals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North Carolina’s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publicly-available voter records to predict voter affiliation via machine learning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are using records from Alamance County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Determine the best machine learning model for predicting voter affiliation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75" y="2514637"/>
            <a:ext cx="4122602" cy="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1251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Dataset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7393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Imported Excel datasheet to Python using Pandas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Clean Data: Remove rows with “bad” 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25" y="1941125"/>
            <a:ext cx="26193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32263" t="0"/>
          <a:stretch/>
        </p:blipFill>
        <p:spPr>
          <a:xfrm>
            <a:off x="876950" y="1941125"/>
            <a:ext cx="2619349" cy="20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47525" y="4048050"/>
            <a:ext cx="3478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Old: 132380 people, 67 variables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129800" y="4048050"/>
            <a:ext cx="3326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71456 people, 6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23463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Input Variables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7393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Variables: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Gender (Binary Variable)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Minority Status (Binary Variable)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Driver’s License (Binary Variable)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Population Density (Using a dictionary to find density from zip code)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Examples of excluded variables: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Address, Phone Number, Birthstate (Irrelevant)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District, Fire District, Sanitary District (Too Little Data)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Note: The district related variables could be collinear with each other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Source: </a:t>
            </a:r>
            <a:r>
              <a:rPr lang="en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https://www.ncsbe.gov/results-data/voter-registration-data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6385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Between Selected Input Variables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763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None of the variables are highly correlated with one another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High correlation between variables may lead to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multicollinearity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25" y="1152475"/>
            <a:ext cx="4538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2596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Output Variables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73938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Democrat/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Republican (Binary Variable)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Special Circumstance: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Liberaterian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Libertarians will be combined with Republicans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Variable would be preferred so combination is necessary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Libertarians core beliefs are similar to Republican core beliefs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Excluded: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Unaffiliated (May Clutter Data Analysis)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Source: </a:t>
            </a:r>
            <a:r>
              <a:rPr lang="en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https://www.ncsbe.gov/results-data/voter-registration-data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40077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Data Cleaning Methodology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5267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Selected columns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-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Party, birth year, zip code, race code, ethnic code, gender code, driver’s license status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Removed all instances with no race or heritage listed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Removed all instances with no gender listed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Removed any instances with missing data in the listed columns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Created binary variable for minority status based on race code and ethnic code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-"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if they are white and not hispanic, 1 otherwise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Changed birth year into age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Discussion on zip code on the next slide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8742" l="0" r="0" t="0"/>
          <a:stretch/>
        </p:blipFill>
        <p:spPr>
          <a:xfrm>
            <a:off x="4838400" y="1152474"/>
            <a:ext cx="40008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40077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Data Cleaning Methodology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53202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order to utilize the zip code data, we brought in another dataset from </a:t>
            </a:r>
            <a:r>
              <a:rPr lang="en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here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contains a list of every zip code in the US and their respective population density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created a dictionary between zip codes and their densities, then mapped these densities onto the dataframe based on the zip code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16478" l="0" r="0" t="0"/>
          <a:stretch/>
        </p:blipFill>
        <p:spPr>
          <a:xfrm>
            <a:off x="5973125" y="1152475"/>
            <a:ext cx="28085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2A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3633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Further Data Preparation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494800" cy="296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Scale age and population density variables from 0 to 1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K-nearest neighbors and Support Vector Machine are distance based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Features with small data values may become uninformative when calculating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euclidean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distance if large data values are present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Split the data into training and testing sets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80% 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used for training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20% used for testing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Looking for accuracy scores for the machine learning algorithms	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-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the proportion of correctly predicted party affiliation on the testing set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