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sldIdLst>
    <p:sldId id="256" r:id="rId5"/>
    <p:sldId id="260" r:id="rId6"/>
    <p:sldId id="342" r:id="rId7"/>
    <p:sldId id="30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E4B1F5-F5A3-46A3-BEED-B12018D7B69D}" v="229" dt="2025-02-16T12:41:07.3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56"/>
    <p:restoredTop sz="75944" autoAdjust="0"/>
  </p:normalViewPr>
  <p:slideViewPr>
    <p:cSldViewPr snapToGrid="0" snapToObjects="1">
      <p:cViewPr varScale="1">
        <p:scale>
          <a:sx n="66" d="100"/>
          <a:sy n="66" d="100"/>
        </p:scale>
        <p:origin x="170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 Blessing" userId="2a9ff4d0cd876031" providerId="LiveId" clId="{1EE4B1F5-F5A3-46A3-BEED-B12018D7B69D}"/>
    <pc:docChg chg="undo custSel delSld modSld">
      <pc:chgData name="Sean Blessing" userId="2a9ff4d0cd876031" providerId="LiveId" clId="{1EE4B1F5-F5A3-46A3-BEED-B12018D7B69D}" dt="2025-02-16T12:43:46.302" v="374" actId="2711"/>
      <pc:docMkLst>
        <pc:docMk/>
      </pc:docMkLst>
      <pc:sldChg chg="addSp delSp modSp mod">
        <pc:chgData name="Sean Blessing" userId="2a9ff4d0cd876031" providerId="LiveId" clId="{1EE4B1F5-F5A3-46A3-BEED-B12018D7B69D}" dt="2025-02-16T12:40:07.984" v="326" actId="1036"/>
        <pc:sldMkLst>
          <pc:docMk/>
          <pc:sldMk cId="2804987206" sldId="256"/>
        </pc:sldMkLst>
        <pc:spChg chg="mod">
          <ac:chgData name="Sean Blessing" userId="2a9ff4d0cd876031" providerId="LiveId" clId="{1EE4B1F5-F5A3-46A3-BEED-B12018D7B69D}" dt="2025-02-16T12:39:59.907" v="299" actId="1035"/>
          <ac:spMkLst>
            <pc:docMk/>
            <pc:sldMk cId="2804987206" sldId="256"/>
            <ac:spMk id="2" creationId="{5CDE9FDC-3E4E-B589-D34E-E0824FB41CEA}"/>
          </ac:spMkLst>
        </pc:spChg>
        <pc:picChg chg="del">
          <ac:chgData name="Sean Blessing" userId="2a9ff4d0cd876031" providerId="LiveId" clId="{1EE4B1F5-F5A3-46A3-BEED-B12018D7B69D}" dt="2025-02-16T01:45:18.868" v="0" actId="478"/>
          <ac:picMkLst>
            <pc:docMk/>
            <pc:sldMk cId="2804987206" sldId="256"/>
            <ac:picMk id="4" creationId="{8AC80B92-A1DA-B435-0B06-971628CB9D10}"/>
          </ac:picMkLst>
        </pc:picChg>
        <pc:picChg chg="mod">
          <ac:chgData name="Sean Blessing" userId="2a9ff4d0cd876031" providerId="LiveId" clId="{1EE4B1F5-F5A3-46A3-BEED-B12018D7B69D}" dt="2025-02-16T02:08:07.404" v="257" actId="1076"/>
          <ac:picMkLst>
            <pc:docMk/>
            <pc:sldMk cId="2804987206" sldId="256"/>
            <ac:picMk id="5" creationId="{E3476F82-D725-0944-B544-851FD860A7E4}"/>
          </ac:picMkLst>
        </pc:picChg>
        <pc:picChg chg="add mod">
          <ac:chgData name="Sean Blessing" userId="2a9ff4d0cd876031" providerId="LiveId" clId="{1EE4B1F5-F5A3-46A3-BEED-B12018D7B69D}" dt="2025-02-16T12:40:07.984" v="326" actId="1036"/>
          <ac:picMkLst>
            <pc:docMk/>
            <pc:sldMk cId="2804987206" sldId="256"/>
            <ac:picMk id="6" creationId="{BE7629F0-7F0F-F771-89BA-302D19DDE2A2}"/>
          </ac:picMkLst>
        </pc:picChg>
        <pc:picChg chg="del">
          <ac:chgData name="Sean Blessing" userId="2a9ff4d0cd876031" providerId="LiveId" clId="{1EE4B1F5-F5A3-46A3-BEED-B12018D7B69D}" dt="2025-02-16T01:45:21.574" v="1" actId="478"/>
          <ac:picMkLst>
            <pc:docMk/>
            <pc:sldMk cId="2804987206" sldId="256"/>
            <ac:picMk id="7" creationId="{417CBECB-053E-8408-9AC0-90E72BEC3EB4}"/>
          </ac:picMkLst>
        </pc:picChg>
      </pc:sldChg>
      <pc:sldChg chg="del">
        <pc:chgData name="Sean Blessing" userId="2a9ff4d0cd876031" providerId="LiveId" clId="{1EE4B1F5-F5A3-46A3-BEED-B12018D7B69D}" dt="2025-02-16T01:47:13.082" v="46" actId="47"/>
        <pc:sldMkLst>
          <pc:docMk/>
          <pc:sldMk cId="2376298350" sldId="280"/>
        </pc:sldMkLst>
      </pc:sldChg>
      <pc:sldChg chg="del">
        <pc:chgData name="Sean Blessing" userId="2a9ff4d0cd876031" providerId="LiveId" clId="{1EE4B1F5-F5A3-46A3-BEED-B12018D7B69D}" dt="2025-02-16T01:47:13.082" v="46" actId="47"/>
        <pc:sldMkLst>
          <pc:docMk/>
          <pc:sldMk cId="101796083" sldId="289"/>
        </pc:sldMkLst>
      </pc:sldChg>
      <pc:sldChg chg="del">
        <pc:chgData name="Sean Blessing" userId="2a9ff4d0cd876031" providerId="LiveId" clId="{1EE4B1F5-F5A3-46A3-BEED-B12018D7B69D}" dt="2025-02-16T02:04:19.931" v="65" actId="47"/>
        <pc:sldMkLst>
          <pc:docMk/>
          <pc:sldMk cId="285710543" sldId="293"/>
        </pc:sldMkLst>
      </pc:sldChg>
      <pc:sldChg chg="del">
        <pc:chgData name="Sean Blessing" userId="2a9ff4d0cd876031" providerId="LiveId" clId="{1EE4B1F5-F5A3-46A3-BEED-B12018D7B69D}" dt="2025-02-16T02:04:19.931" v="65" actId="47"/>
        <pc:sldMkLst>
          <pc:docMk/>
          <pc:sldMk cId="2577251700" sldId="299"/>
        </pc:sldMkLst>
      </pc:sldChg>
      <pc:sldChg chg="modSp modAnim">
        <pc:chgData name="Sean Blessing" userId="2a9ff4d0cd876031" providerId="LiveId" clId="{1EE4B1F5-F5A3-46A3-BEED-B12018D7B69D}" dt="2025-02-16T12:41:07.347" v="348" actId="6549"/>
        <pc:sldMkLst>
          <pc:docMk/>
          <pc:sldMk cId="1643280225" sldId="307"/>
        </pc:sldMkLst>
        <pc:spChg chg="mod">
          <ac:chgData name="Sean Blessing" userId="2a9ff4d0cd876031" providerId="LiveId" clId="{1EE4B1F5-F5A3-46A3-BEED-B12018D7B69D}" dt="2025-02-16T12:41:07.347" v="348" actId="6549"/>
          <ac:spMkLst>
            <pc:docMk/>
            <pc:sldMk cId="1643280225" sldId="307"/>
            <ac:spMk id="5" creationId="{51D7AE1B-7F79-43CE-9E30-1FE21C54A2F0}"/>
          </ac:spMkLst>
        </pc:spChg>
      </pc:sldChg>
      <pc:sldChg chg="del">
        <pc:chgData name="Sean Blessing" userId="2a9ff4d0cd876031" providerId="LiveId" clId="{1EE4B1F5-F5A3-46A3-BEED-B12018D7B69D}" dt="2025-02-16T02:04:19.931" v="65" actId="47"/>
        <pc:sldMkLst>
          <pc:docMk/>
          <pc:sldMk cId="3872194224" sldId="311"/>
        </pc:sldMkLst>
      </pc:sldChg>
      <pc:sldChg chg="del">
        <pc:chgData name="Sean Blessing" userId="2a9ff4d0cd876031" providerId="LiveId" clId="{1EE4B1F5-F5A3-46A3-BEED-B12018D7B69D}" dt="2025-02-16T02:04:19.931" v="65" actId="47"/>
        <pc:sldMkLst>
          <pc:docMk/>
          <pc:sldMk cId="817761138" sldId="312"/>
        </pc:sldMkLst>
      </pc:sldChg>
      <pc:sldChg chg="del">
        <pc:chgData name="Sean Blessing" userId="2a9ff4d0cd876031" providerId="LiveId" clId="{1EE4B1F5-F5A3-46A3-BEED-B12018D7B69D}" dt="2025-02-16T02:04:19.931" v="65" actId="47"/>
        <pc:sldMkLst>
          <pc:docMk/>
          <pc:sldMk cId="1457830941" sldId="313"/>
        </pc:sldMkLst>
      </pc:sldChg>
      <pc:sldChg chg="del">
        <pc:chgData name="Sean Blessing" userId="2a9ff4d0cd876031" providerId="LiveId" clId="{1EE4B1F5-F5A3-46A3-BEED-B12018D7B69D}" dt="2025-02-16T02:04:19.931" v="65" actId="47"/>
        <pc:sldMkLst>
          <pc:docMk/>
          <pc:sldMk cId="4123031839" sldId="314"/>
        </pc:sldMkLst>
      </pc:sldChg>
      <pc:sldChg chg="del">
        <pc:chgData name="Sean Blessing" userId="2a9ff4d0cd876031" providerId="LiveId" clId="{1EE4B1F5-F5A3-46A3-BEED-B12018D7B69D}" dt="2025-02-16T02:04:19.931" v="65" actId="47"/>
        <pc:sldMkLst>
          <pc:docMk/>
          <pc:sldMk cId="882086271" sldId="315"/>
        </pc:sldMkLst>
      </pc:sldChg>
      <pc:sldChg chg="del">
        <pc:chgData name="Sean Blessing" userId="2a9ff4d0cd876031" providerId="LiveId" clId="{1EE4B1F5-F5A3-46A3-BEED-B12018D7B69D}" dt="2025-02-16T02:04:19.931" v="65" actId="47"/>
        <pc:sldMkLst>
          <pc:docMk/>
          <pc:sldMk cId="3906926277" sldId="316"/>
        </pc:sldMkLst>
      </pc:sldChg>
      <pc:sldChg chg="modSp del mod">
        <pc:chgData name="Sean Blessing" userId="2a9ff4d0cd876031" providerId="LiveId" clId="{1EE4B1F5-F5A3-46A3-BEED-B12018D7B69D}" dt="2025-02-16T01:48:35.173" v="48" actId="2696"/>
        <pc:sldMkLst>
          <pc:docMk/>
          <pc:sldMk cId="2816181814" sldId="318"/>
        </pc:sldMkLst>
        <pc:spChg chg="mod">
          <ac:chgData name="Sean Blessing" userId="2a9ff4d0cd876031" providerId="LiveId" clId="{1EE4B1F5-F5A3-46A3-BEED-B12018D7B69D}" dt="2025-02-16T01:47:23.113" v="47" actId="20577"/>
          <ac:spMkLst>
            <pc:docMk/>
            <pc:sldMk cId="2816181814" sldId="318"/>
            <ac:spMk id="2" creationId="{CD7E9709-BC71-47D0-94E5-D1FAF36DA49C}"/>
          </ac:spMkLst>
        </pc:spChg>
      </pc:sldChg>
      <pc:sldChg chg="del">
        <pc:chgData name="Sean Blessing" userId="2a9ff4d0cd876031" providerId="LiveId" clId="{1EE4B1F5-F5A3-46A3-BEED-B12018D7B69D}" dt="2025-02-16T02:04:19.931" v="65" actId="47"/>
        <pc:sldMkLst>
          <pc:docMk/>
          <pc:sldMk cId="3339379749" sldId="319"/>
        </pc:sldMkLst>
      </pc:sldChg>
      <pc:sldChg chg="del">
        <pc:chgData name="Sean Blessing" userId="2a9ff4d0cd876031" providerId="LiveId" clId="{1EE4B1F5-F5A3-46A3-BEED-B12018D7B69D}" dt="2025-02-16T02:04:19.931" v="65" actId="47"/>
        <pc:sldMkLst>
          <pc:docMk/>
          <pc:sldMk cId="1699892306" sldId="320"/>
        </pc:sldMkLst>
      </pc:sldChg>
      <pc:sldChg chg="del">
        <pc:chgData name="Sean Blessing" userId="2a9ff4d0cd876031" providerId="LiveId" clId="{1EE4B1F5-F5A3-46A3-BEED-B12018D7B69D}" dt="2025-02-16T02:04:19.931" v="65" actId="47"/>
        <pc:sldMkLst>
          <pc:docMk/>
          <pc:sldMk cId="2164114856" sldId="321"/>
        </pc:sldMkLst>
      </pc:sldChg>
      <pc:sldChg chg="del">
        <pc:chgData name="Sean Blessing" userId="2a9ff4d0cd876031" providerId="LiveId" clId="{1EE4B1F5-F5A3-46A3-BEED-B12018D7B69D}" dt="2025-02-16T02:04:19.931" v="65" actId="47"/>
        <pc:sldMkLst>
          <pc:docMk/>
          <pc:sldMk cId="3786447441" sldId="322"/>
        </pc:sldMkLst>
      </pc:sldChg>
      <pc:sldChg chg="del">
        <pc:chgData name="Sean Blessing" userId="2a9ff4d0cd876031" providerId="LiveId" clId="{1EE4B1F5-F5A3-46A3-BEED-B12018D7B69D}" dt="2025-02-16T02:04:19.931" v="65" actId="47"/>
        <pc:sldMkLst>
          <pc:docMk/>
          <pc:sldMk cId="2028781547" sldId="324"/>
        </pc:sldMkLst>
      </pc:sldChg>
      <pc:sldChg chg="del">
        <pc:chgData name="Sean Blessing" userId="2a9ff4d0cd876031" providerId="LiveId" clId="{1EE4B1F5-F5A3-46A3-BEED-B12018D7B69D}" dt="2025-02-16T02:04:19.931" v="65" actId="47"/>
        <pc:sldMkLst>
          <pc:docMk/>
          <pc:sldMk cId="1039374348" sldId="325"/>
        </pc:sldMkLst>
      </pc:sldChg>
      <pc:sldChg chg="del">
        <pc:chgData name="Sean Blessing" userId="2a9ff4d0cd876031" providerId="LiveId" clId="{1EE4B1F5-F5A3-46A3-BEED-B12018D7B69D}" dt="2025-02-16T02:04:19.931" v="65" actId="47"/>
        <pc:sldMkLst>
          <pc:docMk/>
          <pc:sldMk cId="2095284943" sldId="326"/>
        </pc:sldMkLst>
      </pc:sldChg>
      <pc:sldChg chg="del">
        <pc:chgData name="Sean Blessing" userId="2a9ff4d0cd876031" providerId="LiveId" clId="{1EE4B1F5-F5A3-46A3-BEED-B12018D7B69D}" dt="2025-02-16T02:04:19.931" v="65" actId="47"/>
        <pc:sldMkLst>
          <pc:docMk/>
          <pc:sldMk cId="244659613" sldId="327"/>
        </pc:sldMkLst>
      </pc:sldChg>
      <pc:sldChg chg="del">
        <pc:chgData name="Sean Blessing" userId="2a9ff4d0cd876031" providerId="LiveId" clId="{1EE4B1F5-F5A3-46A3-BEED-B12018D7B69D}" dt="2025-02-16T01:47:04.394" v="45" actId="47"/>
        <pc:sldMkLst>
          <pc:docMk/>
          <pc:sldMk cId="4262339053" sldId="328"/>
        </pc:sldMkLst>
      </pc:sldChg>
      <pc:sldChg chg="del">
        <pc:chgData name="Sean Blessing" userId="2a9ff4d0cd876031" providerId="LiveId" clId="{1EE4B1F5-F5A3-46A3-BEED-B12018D7B69D}" dt="2025-02-16T01:47:04.394" v="45" actId="47"/>
        <pc:sldMkLst>
          <pc:docMk/>
          <pc:sldMk cId="1874833792" sldId="329"/>
        </pc:sldMkLst>
      </pc:sldChg>
      <pc:sldChg chg="del">
        <pc:chgData name="Sean Blessing" userId="2a9ff4d0cd876031" providerId="LiveId" clId="{1EE4B1F5-F5A3-46A3-BEED-B12018D7B69D}" dt="2025-02-16T01:47:13.082" v="46" actId="47"/>
        <pc:sldMkLst>
          <pc:docMk/>
          <pc:sldMk cId="1577113426" sldId="330"/>
        </pc:sldMkLst>
      </pc:sldChg>
      <pc:sldChg chg="del">
        <pc:chgData name="Sean Blessing" userId="2a9ff4d0cd876031" providerId="LiveId" clId="{1EE4B1F5-F5A3-46A3-BEED-B12018D7B69D}" dt="2025-02-16T02:04:19.931" v="65" actId="47"/>
        <pc:sldMkLst>
          <pc:docMk/>
          <pc:sldMk cId="3324719410" sldId="331"/>
        </pc:sldMkLst>
      </pc:sldChg>
      <pc:sldChg chg="del">
        <pc:chgData name="Sean Blessing" userId="2a9ff4d0cd876031" providerId="LiveId" clId="{1EE4B1F5-F5A3-46A3-BEED-B12018D7B69D}" dt="2025-02-16T02:04:19.931" v="65" actId="47"/>
        <pc:sldMkLst>
          <pc:docMk/>
          <pc:sldMk cId="1452610693" sldId="332"/>
        </pc:sldMkLst>
      </pc:sldChg>
      <pc:sldChg chg="del">
        <pc:chgData name="Sean Blessing" userId="2a9ff4d0cd876031" providerId="LiveId" clId="{1EE4B1F5-F5A3-46A3-BEED-B12018D7B69D}" dt="2025-02-16T02:04:19.931" v="65" actId="47"/>
        <pc:sldMkLst>
          <pc:docMk/>
          <pc:sldMk cId="3016528079" sldId="333"/>
        </pc:sldMkLst>
      </pc:sldChg>
      <pc:sldChg chg="del">
        <pc:chgData name="Sean Blessing" userId="2a9ff4d0cd876031" providerId="LiveId" clId="{1EE4B1F5-F5A3-46A3-BEED-B12018D7B69D}" dt="2025-02-16T02:04:19.931" v="65" actId="47"/>
        <pc:sldMkLst>
          <pc:docMk/>
          <pc:sldMk cId="324940614" sldId="334"/>
        </pc:sldMkLst>
      </pc:sldChg>
      <pc:sldChg chg="del">
        <pc:chgData name="Sean Blessing" userId="2a9ff4d0cd876031" providerId="LiveId" clId="{1EE4B1F5-F5A3-46A3-BEED-B12018D7B69D}" dt="2025-02-16T02:04:19.931" v="65" actId="47"/>
        <pc:sldMkLst>
          <pc:docMk/>
          <pc:sldMk cId="103076780" sldId="335"/>
        </pc:sldMkLst>
      </pc:sldChg>
      <pc:sldChg chg="del">
        <pc:chgData name="Sean Blessing" userId="2a9ff4d0cd876031" providerId="LiveId" clId="{1EE4B1F5-F5A3-46A3-BEED-B12018D7B69D}" dt="2025-02-16T02:04:19.931" v="65" actId="47"/>
        <pc:sldMkLst>
          <pc:docMk/>
          <pc:sldMk cId="2734773977" sldId="339"/>
        </pc:sldMkLst>
      </pc:sldChg>
      <pc:sldChg chg="del">
        <pc:chgData name="Sean Blessing" userId="2a9ff4d0cd876031" providerId="LiveId" clId="{1EE4B1F5-F5A3-46A3-BEED-B12018D7B69D}" dt="2025-02-16T02:04:19.931" v="65" actId="47"/>
        <pc:sldMkLst>
          <pc:docMk/>
          <pc:sldMk cId="4045220106" sldId="340"/>
        </pc:sldMkLst>
      </pc:sldChg>
      <pc:sldChg chg="del">
        <pc:chgData name="Sean Blessing" userId="2a9ff4d0cd876031" providerId="LiveId" clId="{1EE4B1F5-F5A3-46A3-BEED-B12018D7B69D}" dt="2025-02-16T02:04:19.931" v="65" actId="47"/>
        <pc:sldMkLst>
          <pc:docMk/>
          <pc:sldMk cId="4217723115" sldId="341"/>
        </pc:sldMkLst>
      </pc:sldChg>
      <pc:sldChg chg="modSp mod">
        <pc:chgData name="Sean Blessing" userId="2a9ff4d0cd876031" providerId="LiveId" clId="{1EE4B1F5-F5A3-46A3-BEED-B12018D7B69D}" dt="2025-02-16T12:43:46.302" v="374" actId="2711"/>
        <pc:sldMkLst>
          <pc:docMk/>
          <pc:sldMk cId="400982644" sldId="342"/>
        </pc:sldMkLst>
        <pc:spChg chg="mod">
          <ac:chgData name="Sean Blessing" userId="2a9ff4d0cd876031" providerId="LiveId" clId="{1EE4B1F5-F5A3-46A3-BEED-B12018D7B69D}" dt="2025-02-16T12:43:46.302" v="374" actId="2711"/>
          <ac:spMkLst>
            <pc:docMk/>
            <pc:sldMk cId="400982644" sldId="342"/>
            <ac:spMk id="17" creationId="{48CEB3DB-8546-597E-BCC9-94F109811CF1}"/>
          </ac:spMkLst>
        </pc:spChg>
      </pc:sldChg>
      <pc:sldChg chg="del">
        <pc:chgData name="Sean Blessing" userId="2a9ff4d0cd876031" providerId="LiveId" clId="{1EE4B1F5-F5A3-46A3-BEED-B12018D7B69D}" dt="2025-02-16T02:04:19.931" v="65" actId="47"/>
        <pc:sldMkLst>
          <pc:docMk/>
          <pc:sldMk cId="294746674" sldId="343"/>
        </pc:sldMkLst>
      </pc:sldChg>
      <pc:sldChg chg="del">
        <pc:chgData name="Sean Blessing" userId="2a9ff4d0cd876031" providerId="LiveId" clId="{1EE4B1F5-F5A3-46A3-BEED-B12018D7B69D}" dt="2025-02-16T02:04:19.931" v="65" actId="47"/>
        <pc:sldMkLst>
          <pc:docMk/>
          <pc:sldMk cId="523920889" sldId="34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EC5D9-10D7-4A6B-BD95-63944FF3DE68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606CC-71CA-456C-BED1-79CC179F5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5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03133C-3283-A36C-5FA1-C4903D3A9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696CA6-CAB2-1C53-5E98-12BA961A4F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5581BD-A214-F757-D56B-1EF94F9C30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4212B-7D99-DB2E-0E51-2845D42525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23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5BD5-BC50-DF46-98C6-D30661DB5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B39283-9644-A041-A69D-D6A047063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ABADA-1482-C748-B0B2-624B10774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1187-D919-5A4D-8B24-640CC5389845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E9060-E887-B54C-B59F-6BA2D4A2F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CF54C-C71F-874E-80AD-6EBC49DDC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349D-1143-EE46-9BD0-8732E858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7EEB6-AC65-4542-A2CD-EB390A270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27856-C8F4-A64A-9F0F-E74B0A6CA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F3E1C-BB33-7E4F-95ED-5C0394DC7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1187-D919-5A4D-8B24-640CC5389845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76EC2-C507-7E45-ACB7-54012ECE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202F4-C7E8-DC4F-89DF-EA18A0603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349D-1143-EE46-9BD0-8732E858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0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070BA7-A41D-D345-A603-B243492F24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78C703-4165-1A44-B7EE-28C2D442F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58E02-BFAD-9C40-8F5D-D16E689CA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1187-D919-5A4D-8B24-640CC5389845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0313B-2286-5946-A2A1-F685126D1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1AD97-4E1A-5C40-9DC2-3FB2B87A5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349D-1143-EE46-9BD0-8732E858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40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38B7A-B70B-944B-B87E-FF972350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EE8FA-F2D4-B640-9B18-C87839F6D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2242D-6A53-A240-9FF5-CBDD38B7B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1187-D919-5A4D-8B24-640CC5389845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A462D-0F15-3744-9C67-FCA7DA020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0D934-10A7-094E-9AF9-3E37EFA2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349D-1143-EE46-9BD0-8732E858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6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3F41D-AAAC-1A44-B6C6-B67407CFB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616D2-8176-B54E-AEEB-9D79F9A9E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6AA1F-DD32-A742-896A-46B934DD8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1187-D919-5A4D-8B24-640CC5389845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D245E-AE9F-D943-A0BB-250E84B3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207BA-7D5C-EC43-ABAA-B3B6A516E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349D-1143-EE46-9BD0-8732E858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14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70908-995D-E641-BF6D-29D139AC8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7E356-FFD2-DC4D-B480-F819CDF42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EBB67-7B94-9F4D-91B7-035D6D74B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6ED55-CC32-564A-880B-F9F735BB7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1187-D919-5A4D-8B24-640CC5389845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C4586-21AF-8342-9C8C-334A1910C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1A643-72A0-3C41-A7AD-B2C558A8C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349D-1143-EE46-9BD0-8732E858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86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D7EFB-FA9C-3241-BA5E-CB089D79E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85844-10BF-894C-B09F-DD0FD6173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9ED28-1D5B-4D4C-8AD1-D2260CA3A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D54FC5-1765-2A45-9328-E855072596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EAABAC-4428-5548-8456-E12F609288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403E67-CE00-334E-9C63-8B2D294E3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1187-D919-5A4D-8B24-640CC5389845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944219-16BC-D14F-AA59-9F57BE4CF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B15B42-2AA2-E74C-A5FE-ECC61C689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349D-1143-EE46-9BD0-8732E858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67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278B5-9147-D243-BBA3-F3544DE2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BA0B68-C765-D549-A50F-02F16F367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1187-D919-5A4D-8B24-640CC5389845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8B1BD1-0F19-8948-A21F-8E55F1373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7E16D7-AF73-AE4F-B8CF-91473ECF8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349D-1143-EE46-9BD0-8732E858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7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F730B2-6133-5249-9AE9-EAC452259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1187-D919-5A4D-8B24-640CC5389845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E885E5-AAE4-B641-A816-FDF2E70A2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2F64A-C4E4-3D45-A929-5E49030D9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349D-1143-EE46-9BD0-8732E858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3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E4857-E81A-0A48-B9A9-D85E23F18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5C2B0-1877-5D47-8B94-D5FE4C247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33FB2D-B7CE-A749-BE9E-79FEC64D1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57324-D5D9-6B4E-BEF4-687D8B14A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1187-D919-5A4D-8B24-640CC5389845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75F58-3185-F84D-AF05-C79685DEB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AE25A-DA9F-BE4E-BCB4-4EBF36E52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349D-1143-EE46-9BD0-8732E858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65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62C6C-9426-8044-A22E-D8C64C313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D1B39A-8662-D84E-9E73-E87CCB3A71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E0A9F-9CFE-6645-BC44-7BA5F9049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7AF62-E43A-AA47-9EC0-F35D9366E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1187-D919-5A4D-8B24-640CC5389845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DEA75-A3CE-EC44-85F8-A1815682B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89034-93B7-AE47-A5C6-308893C4D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349D-1143-EE46-9BD0-8732E858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96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748E81-9307-5241-8B1B-EEF7A61CD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9C6A9-0C48-3147-AC28-3CD99E03D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5CEF5-4623-DE4C-980E-E548E49409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A1187-D919-5A4D-8B24-640CC5389845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8BFA0-16B7-224F-A37E-F412AA55F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3B3E4-2550-F445-9F94-6E299653C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6349D-1143-EE46-9BD0-8732E858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9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blessing@maxtrain.co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E3476F82-D725-0944-B544-851FD860A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DE9FDC-3E4E-B589-D34E-E0824FB41CEA}"/>
              </a:ext>
            </a:extLst>
          </p:cNvPr>
          <p:cNvSpPr txBox="1"/>
          <p:nvPr/>
        </p:nvSpPr>
        <p:spPr>
          <a:xfrm>
            <a:off x="2018496" y="189557"/>
            <a:ext cx="8155007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Tech Olympics</a:t>
            </a:r>
          </a:p>
          <a:p>
            <a:pPr algn="ctr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Python Primer</a:t>
            </a:r>
          </a:p>
          <a:p>
            <a:pPr algn="ctr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February 16</a:t>
            </a:r>
            <a:r>
              <a:rPr lang="en-US" sz="48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, 2025</a:t>
            </a:r>
          </a:p>
          <a:p>
            <a:pPr algn="ctr"/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https://github.com/sean-blessing/python-primer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7629F0-7F0F-F771-89BA-302D19DDE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461" y="2656578"/>
            <a:ext cx="3275077" cy="323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987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021DD9CD-FD9C-954B-89D2-383D4F35A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E03E36-7931-3CA0-16DD-AF0AD26DAE57}"/>
              </a:ext>
            </a:extLst>
          </p:cNvPr>
          <p:cNvSpPr txBox="1"/>
          <p:nvPr/>
        </p:nvSpPr>
        <p:spPr>
          <a:xfrm>
            <a:off x="4134091" y="427054"/>
            <a:ext cx="3923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Who We 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D3F48B-FBD1-1CBD-3E4B-8649E6152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96" y="1391882"/>
            <a:ext cx="8576402" cy="470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27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56D6F-21DA-FC19-FB57-9C22FA025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D71DFA6-D307-4EF1-F1CB-F93988D007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468"/>
          <a:stretch/>
        </p:blipFill>
        <p:spPr>
          <a:xfrm>
            <a:off x="0" y="0"/>
            <a:ext cx="7968343" cy="6858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48CEB3DB-8546-597E-BCC9-94F109811CF1}"/>
              </a:ext>
            </a:extLst>
          </p:cNvPr>
          <p:cNvSpPr txBox="1">
            <a:spLocks/>
          </p:cNvSpPr>
          <p:nvPr/>
        </p:nvSpPr>
        <p:spPr>
          <a:xfrm>
            <a:off x="2557929" y="433137"/>
            <a:ext cx="8580372" cy="14242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tx1"/>
                </a:solidFill>
                <a:latin typeface="Arial Black" charset="0"/>
                <a:ea typeface="Arial Black" charset="0"/>
                <a:cs typeface="Arial Black" charset="0"/>
              </a:rPr>
              <a:t>About Me – Sean Blessing</a:t>
            </a:r>
          </a:p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ea typeface="Arial Black" charset="0"/>
                <a:cs typeface="Arial" panose="020B0604020202020204" pitchFamily="34" charset="0"/>
                <a:hlinkClick r:id="rId4"/>
              </a:rPr>
              <a:t>sblessing@maxtrain.com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ea typeface="Arial Black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ea typeface="Arial Black" charset="0"/>
                <a:cs typeface="Arial" panose="020B0604020202020204" pitchFamily="34" charset="0"/>
              </a:rPr>
              <a:t>https://www.linkedin.com/in/sean-blessing/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A0C44E-1BEC-D91D-8FCA-EFC6AC5E47ED}"/>
              </a:ext>
            </a:extLst>
          </p:cNvPr>
          <p:cNvSpPr txBox="1"/>
          <p:nvPr/>
        </p:nvSpPr>
        <p:spPr>
          <a:xfrm>
            <a:off x="2557929" y="2432916"/>
            <a:ext cx="911411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7252" indent="-380990" defTabSz="121917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00000"/>
                </a:solidFill>
                <a:ea typeface="Inter"/>
                <a:cs typeface="Inter"/>
                <a:sym typeface="Inter"/>
              </a:rPr>
              <a:t>30+ years in Technology</a:t>
            </a:r>
          </a:p>
          <a:p>
            <a:pPr marL="1024452" lvl="1" indent="-380990" defTabSz="121917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00000"/>
                </a:solidFill>
                <a:ea typeface="Inter"/>
                <a:cs typeface="Inter"/>
                <a:sym typeface="Inter"/>
              </a:rPr>
              <a:t>15 years – Software Development- primarily Java, SQL Web Dev</a:t>
            </a:r>
          </a:p>
          <a:p>
            <a:pPr marL="1024452" lvl="1" indent="-380990" defTabSz="121917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00000"/>
                </a:solidFill>
                <a:ea typeface="Inter"/>
                <a:cs typeface="Inter"/>
                <a:sym typeface="Inter"/>
              </a:rPr>
              <a:t>8 years – Software Development Management - Kroger</a:t>
            </a:r>
          </a:p>
          <a:p>
            <a:pPr marL="1024452" lvl="1" indent="-380990" defTabSz="121917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00000"/>
                </a:solidFill>
                <a:ea typeface="Inter"/>
                <a:cs typeface="Inter"/>
                <a:sym typeface="Inter"/>
              </a:rPr>
              <a:t>8 years – IT Instruction, Curriculum Development</a:t>
            </a:r>
          </a:p>
          <a:p>
            <a:pPr marL="567252" indent="-380990" defTabSz="121917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00000"/>
                </a:solidFill>
                <a:ea typeface="Inter"/>
                <a:cs typeface="Inter"/>
                <a:sym typeface="Inter"/>
              </a:rPr>
              <a:t>Full Stack Development Bootcamps: SQL, Java, Spring, C#, Entity Framework &amp; Web API, HTML, CSS, JavaScript, TypeScript, Angular</a:t>
            </a:r>
          </a:p>
          <a:p>
            <a:pPr marL="567252" indent="-380990" defTabSz="121917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00000"/>
                </a:solidFill>
                <a:ea typeface="Inter"/>
                <a:cs typeface="Inter"/>
                <a:sym typeface="Inter"/>
              </a:rPr>
              <a:t>Data Analysis &amp; Engineering Bootcamps: SQL, NoSQL, Excel, </a:t>
            </a:r>
            <a:r>
              <a:rPr lang="en-US" sz="2400" kern="0" dirty="0" err="1">
                <a:solidFill>
                  <a:srgbClr val="000000"/>
                </a:solidFill>
                <a:ea typeface="Inter"/>
                <a:cs typeface="Inter"/>
                <a:sym typeface="Inter"/>
              </a:rPr>
              <a:t>PowerQuery</a:t>
            </a:r>
            <a:r>
              <a:rPr lang="en-US" sz="2400" kern="0" dirty="0">
                <a:solidFill>
                  <a:srgbClr val="000000"/>
                </a:solidFill>
                <a:ea typeface="Inter"/>
                <a:cs typeface="Inter"/>
                <a:sym typeface="Inter"/>
              </a:rPr>
              <a:t>, </a:t>
            </a:r>
            <a:r>
              <a:rPr lang="en-US" sz="2400" kern="0" dirty="0" err="1">
                <a:solidFill>
                  <a:srgbClr val="000000"/>
                </a:solidFill>
                <a:ea typeface="Inter"/>
                <a:cs typeface="Inter"/>
                <a:sym typeface="Inter"/>
              </a:rPr>
              <a:t>PowerBI</a:t>
            </a:r>
            <a:r>
              <a:rPr lang="en-US" sz="2400" kern="0" dirty="0">
                <a:solidFill>
                  <a:srgbClr val="000000"/>
                </a:solidFill>
                <a:ea typeface="Inter"/>
                <a:cs typeface="Inter"/>
                <a:sym typeface="Inter"/>
              </a:rPr>
              <a:t>, Python</a:t>
            </a:r>
          </a:p>
          <a:p>
            <a:pPr marL="567252" indent="-380990" defTabSz="121917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00000"/>
                </a:solidFill>
                <a:ea typeface="Inter"/>
                <a:cs typeface="Inter"/>
                <a:sym typeface="Inter"/>
              </a:rPr>
              <a:t>Other Classes: Python, Java, Angular, Microsoft Tools, Chat GPT and AI</a:t>
            </a:r>
          </a:p>
          <a:p>
            <a:pPr marL="567252" indent="-380990" defTabSz="121917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00000"/>
                </a:solidFill>
                <a:ea typeface="Inter"/>
                <a:cs typeface="Inter"/>
                <a:sym typeface="Inter"/>
              </a:rPr>
              <a:t>My Favorites: Back End / Web Development and Python</a:t>
            </a:r>
          </a:p>
        </p:txBody>
      </p:sp>
    </p:spTree>
    <p:extLst>
      <p:ext uri="{BB962C8B-B14F-4D97-AF65-F5344CB8AC3E}">
        <p14:creationId xmlns:p14="http://schemas.microsoft.com/office/powerpoint/2010/main" val="40098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386"/>
          <a:stretch/>
        </p:blipFill>
        <p:spPr>
          <a:xfrm>
            <a:off x="0" y="0"/>
            <a:ext cx="8464731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1D7AE1B-7F79-43CE-9E30-1FE21C54A2F0}"/>
              </a:ext>
            </a:extLst>
          </p:cNvPr>
          <p:cNvSpPr txBox="1">
            <a:spLocks/>
          </p:cNvSpPr>
          <p:nvPr/>
        </p:nvSpPr>
        <p:spPr>
          <a:xfrm>
            <a:off x="2821588" y="646185"/>
            <a:ext cx="9187532" cy="53731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Arial Black" charset="0"/>
                <a:ea typeface="Arial Black" charset="0"/>
                <a:cs typeface="Arial Black" charset="0"/>
              </a:rPr>
              <a:t>Why Python?</a:t>
            </a:r>
          </a:p>
          <a:p>
            <a:endParaRPr lang="en-US" sz="2800" dirty="0">
              <a:solidFill>
                <a:schemeClr val="tx1"/>
              </a:solidFill>
              <a:latin typeface="Arial Black" charset="0"/>
              <a:ea typeface="Arial Black" charset="0"/>
              <a:cs typeface="Arial Black" charset="0"/>
            </a:endParaRP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ea typeface="Arial Black" charset="0"/>
                <a:cs typeface="Arial" panose="020B0604020202020204" pitchFamily="34" charset="0"/>
              </a:rPr>
              <a:t>Easy to Learn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ea typeface="Arial Black" charset="0"/>
                <a:cs typeface="Arial" panose="020B0604020202020204" pitchFamily="34" charset="0"/>
              </a:rPr>
              <a:t>Large Standard Library – lots of conveniences!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ea typeface="Arial Black" charset="0"/>
                <a:cs typeface="Arial" panose="020B0604020202020204" pitchFamily="34" charset="0"/>
              </a:rPr>
              <a:t>Used Heavily in Data Science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ea typeface="Arial Black" charset="0"/>
                <a:cs typeface="Arial" panose="020B0604020202020204" pitchFamily="34" charset="0"/>
              </a:rPr>
              <a:t>It Can Do Other Stuff – Web, Game Dev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endParaRPr lang="en-US" sz="2800" dirty="0">
              <a:solidFill>
                <a:schemeClr val="tx1"/>
              </a:solidFill>
              <a:latin typeface="Arial" panose="020B0604020202020204" pitchFamily="34" charset="0"/>
              <a:ea typeface="Arial Black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ea typeface="Arial Black" charset="0"/>
                <a:cs typeface="Arial" panose="020B0604020202020204" pitchFamily="34" charset="0"/>
              </a:rPr>
              <a:t>Demo!!!</a:t>
            </a:r>
          </a:p>
          <a:p>
            <a:endParaRPr lang="en-US" sz="2800" dirty="0">
              <a:solidFill>
                <a:schemeClr val="tx1"/>
              </a:solidFill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800" b="1" dirty="0">
              <a:solidFill>
                <a:schemeClr val="tx1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28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6ea4dff-0d87-462e-b7fc-5391e8e5f30b">
      <Terms xmlns="http://schemas.microsoft.com/office/infopath/2007/PartnerControls"/>
    </lcf76f155ced4ddcb4097134ff3c332f>
    <TaxCatchAll xmlns="e8499317-653f-44e2-a732-f332a452cb8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D61AC6AF1BBD4FB163A7CB78F9888A" ma:contentTypeVersion="16" ma:contentTypeDescription="Create a new document." ma:contentTypeScope="" ma:versionID="d1e5b228edf485791a9ecd37c53ace1d">
  <xsd:schema xmlns:xsd="http://www.w3.org/2001/XMLSchema" xmlns:xs="http://www.w3.org/2001/XMLSchema" xmlns:p="http://schemas.microsoft.com/office/2006/metadata/properties" xmlns:ns2="c6ea4dff-0d87-462e-b7fc-5391e8e5f30b" xmlns:ns3="e8499317-653f-44e2-a732-f332a452cb81" targetNamespace="http://schemas.microsoft.com/office/2006/metadata/properties" ma:root="true" ma:fieldsID="82c737a34373a4b3ef16bb1a6f359f30" ns2:_="" ns3:_="">
    <xsd:import namespace="c6ea4dff-0d87-462e-b7fc-5391e8e5f30b"/>
    <xsd:import namespace="e8499317-653f-44e2-a732-f332a452cb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ea4dff-0d87-462e-b7fc-5391e8e5f3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561bd825-152e-416d-a161-6486542c0b2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499317-653f-44e2-a732-f332a452cb8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0ed30424-2e69-4831-801c-33f64f9fbcfe}" ma:internalName="TaxCatchAll" ma:showField="CatchAllData" ma:web="e8499317-653f-44e2-a732-f332a452cb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B2D0F9-FED0-43CE-A273-E2EB2735958C}">
  <ds:schemaRefs>
    <ds:schemaRef ds:uri="http://schemas.microsoft.com/office/2006/metadata/properties"/>
    <ds:schemaRef ds:uri="http://schemas.microsoft.com/office/infopath/2007/PartnerControls"/>
    <ds:schemaRef ds:uri="c6ea4dff-0d87-462e-b7fc-5391e8e5f30b"/>
    <ds:schemaRef ds:uri="e8499317-653f-44e2-a732-f332a452cb81"/>
  </ds:schemaRefs>
</ds:datastoreItem>
</file>

<file path=customXml/itemProps2.xml><?xml version="1.0" encoding="utf-8"?>
<ds:datastoreItem xmlns:ds="http://schemas.openxmlformats.org/officeDocument/2006/customXml" ds:itemID="{5269EF74-6C3C-4B6E-A97D-463109EC86F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DA5854-0309-4552-9C69-E518C863A2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6ea4dff-0d87-462e-b7fc-5391e8e5f30b"/>
    <ds:schemaRef ds:uri="e8499317-653f-44e2-a732-f332a452cb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2948</TotalTime>
  <Words>177</Words>
  <Application>Microsoft Office PowerPoint</Application>
  <PresentationFormat>Widescreen</PresentationFormat>
  <Paragraphs>31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Miller</dc:creator>
  <cp:lastModifiedBy>Sean Blessing</cp:lastModifiedBy>
  <cp:revision>6</cp:revision>
  <dcterms:created xsi:type="dcterms:W3CDTF">2022-02-10T15:08:26Z</dcterms:created>
  <dcterms:modified xsi:type="dcterms:W3CDTF">2025-02-16T14:56:58Z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0x010100DCD61AC6AF1BBD4FB163A7CB78F9888A</vt:lpwstr>
  </property>
  <property fmtid="{D5CDD505-2E9C-101B-9397-08002B2CF9AE}" pid="3" name="Order">
    <vt:r8>243600</vt:r8>
  </property>
  <property fmtid="{D5CDD505-2E9C-101B-9397-08002B2CF9AE}" pid="4" name="MediaServiceImageTags">
    <vt:lpwstr/>
  </property>
</Properties>
</file>