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3" r:id="rId1"/>
  </p:sldMasterIdLst>
  <p:sldIdLst>
    <p:sldId id="256" r:id="rId2"/>
    <p:sldId id="258" r:id="rId3"/>
    <p:sldId id="261" r:id="rId4"/>
    <p:sldId id="262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0BF4F-1FA5-4401-AD57-5930C3791747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3BA15BDA-B63A-4CE5-9521-9F4F69A0AA3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7579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0BF4F-1FA5-4401-AD57-5930C3791747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15BDA-B63A-4CE5-9521-9F4F69A0AA39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5781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0BF4F-1FA5-4401-AD57-5930C3791747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15BDA-B63A-4CE5-9521-9F4F69A0AA3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2624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0BF4F-1FA5-4401-AD57-5930C3791747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15BDA-B63A-4CE5-9521-9F4F69A0AA39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9944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0BF4F-1FA5-4401-AD57-5930C3791747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15BDA-B63A-4CE5-9521-9F4F69A0AA3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8015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0BF4F-1FA5-4401-AD57-5930C3791747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15BDA-B63A-4CE5-9521-9F4F69A0AA39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1302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0BF4F-1FA5-4401-AD57-5930C3791747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15BDA-B63A-4CE5-9521-9F4F69A0AA39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5140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0BF4F-1FA5-4401-AD57-5930C3791747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15BDA-B63A-4CE5-9521-9F4F69A0AA39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5141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0BF4F-1FA5-4401-AD57-5930C3791747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15BDA-B63A-4CE5-9521-9F4F69A0A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24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0BF4F-1FA5-4401-AD57-5930C3791747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15BDA-B63A-4CE5-9521-9F4F69A0AA39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7541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E590BF4F-1FA5-4401-AD57-5930C3791747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15BDA-B63A-4CE5-9521-9F4F69A0AA39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0671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90BF4F-1FA5-4401-AD57-5930C3791747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3BA15BDA-B63A-4CE5-9521-9F4F69A0AA3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0965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29CBE-FBBD-4CBA-A591-E5A23290B6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2730" y="998291"/>
            <a:ext cx="10133901" cy="2105636"/>
          </a:xfrm>
        </p:spPr>
        <p:txBody>
          <a:bodyPr anchor="ctr">
            <a:normAutofit/>
          </a:bodyPr>
          <a:lstStyle/>
          <a:p>
            <a:pPr algn="r"/>
            <a:r>
              <a:rPr lang="en-US" sz="4700" dirty="0"/>
              <a:t>Final Exam: Optimizing Student Groups for Success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4040A9-F1ED-45CC-B9DF-FB2C73BCCC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34087" y="3266998"/>
            <a:ext cx="3258675" cy="1737360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By: Sean Delahunty</a:t>
            </a:r>
          </a:p>
        </p:txBody>
      </p:sp>
    </p:spTree>
    <p:extLst>
      <p:ext uri="{BB962C8B-B14F-4D97-AF65-F5344CB8AC3E}">
        <p14:creationId xmlns:p14="http://schemas.microsoft.com/office/powerpoint/2010/main" val="3752977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F4714-D46E-433F-88DD-8497D6A58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1219A-C3AE-4988-8C7B-CE33FB55DA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221006"/>
            <a:ext cx="9603275" cy="3450613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You have 12 students in your classroom. 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Assign these 12 students into 4 groups of 3</a:t>
            </a:r>
          </a:p>
          <a:p>
            <a:pPr>
              <a:lnSpc>
                <a:spcPct val="200000"/>
              </a:lnSpc>
            </a:pPr>
            <a:r>
              <a:rPr lang="en-US" dirty="0"/>
              <a:t>Maximize the chance of success for each group within class. </a:t>
            </a:r>
          </a:p>
        </p:txBody>
      </p:sp>
    </p:spTree>
    <p:extLst>
      <p:ext uri="{BB962C8B-B14F-4D97-AF65-F5344CB8AC3E}">
        <p14:creationId xmlns:p14="http://schemas.microsoft.com/office/powerpoint/2010/main" val="652125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0096F-8278-4BDE-B0E1-101CA80A4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B9590A-35C6-4492-A76C-7566F40E556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Objective Function:</a:t>
            </a:r>
          </a:p>
          <a:p>
            <a:endParaRPr lang="en-US" dirty="0"/>
          </a:p>
          <a:p>
            <a:r>
              <a:rPr lang="en-US" dirty="0"/>
              <a:t>Decision Variables:</a:t>
            </a:r>
          </a:p>
          <a:p>
            <a:endParaRPr lang="en-US" dirty="0"/>
          </a:p>
          <a:p>
            <a:r>
              <a:rPr lang="en-US" dirty="0"/>
              <a:t>Constraints: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4A46D3-1E18-40D1-9AD4-CB3489402EA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Z = max( G1 + G2 + G3 + G4)</a:t>
            </a:r>
          </a:p>
          <a:p>
            <a:r>
              <a:rPr lang="en-US" dirty="0"/>
              <a:t>Z = 12 students completing assignment with highest success rate</a:t>
            </a:r>
          </a:p>
          <a:p>
            <a:r>
              <a:rPr lang="en-US" dirty="0"/>
              <a:t>G = Groups of 3 students</a:t>
            </a:r>
          </a:p>
          <a:p>
            <a:r>
              <a:rPr lang="en-US" dirty="0"/>
              <a:t>C = 3 students in each group</a:t>
            </a:r>
          </a:p>
          <a:p>
            <a:r>
              <a:rPr lang="en-US" dirty="0"/>
              <a:t>D = which student to put into each group</a:t>
            </a:r>
          </a:p>
        </p:txBody>
      </p:sp>
    </p:spTree>
    <p:extLst>
      <p:ext uri="{BB962C8B-B14F-4D97-AF65-F5344CB8AC3E}">
        <p14:creationId xmlns:p14="http://schemas.microsoft.com/office/powerpoint/2010/main" val="2295567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83144-BFD1-444A-855F-CB9971ED7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– Random Generated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DC638-406F-42D2-B16B-C20460CFFF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Age (15 – 16)</a:t>
            </a:r>
          </a:p>
          <a:p>
            <a:r>
              <a:rPr lang="en-US" dirty="0"/>
              <a:t>Household Income (30k – 100k)</a:t>
            </a:r>
          </a:p>
          <a:p>
            <a:r>
              <a:rPr lang="en-US" dirty="0"/>
              <a:t>GPA (1.0 – 4.1)</a:t>
            </a:r>
          </a:p>
          <a:p>
            <a:r>
              <a:rPr lang="en-US" dirty="0"/>
              <a:t>Gender ( M, F)</a:t>
            </a:r>
          </a:p>
          <a:p>
            <a:r>
              <a:rPr lang="en-US" dirty="0"/>
              <a:t>Race (White,  African American,  Asian, Hispanic)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06689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43</TotalTime>
  <Words>135</Words>
  <Application>Microsoft Office PowerPoint</Application>
  <PresentationFormat>Widescreen</PresentationFormat>
  <Paragraphs>23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Gill Sans MT</vt:lpstr>
      <vt:lpstr>Gallery</vt:lpstr>
      <vt:lpstr>Final Exam: Optimizing Student Groups for Success</vt:lpstr>
      <vt:lpstr>Objective</vt:lpstr>
      <vt:lpstr>Optimize</vt:lpstr>
      <vt:lpstr>Variables – Random Generated Data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Exam: Optimizing Student Groups for Success</dc:title>
  <dc:creator>Sean Delahunty</dc:creator>
  <cp:lastModifiedBy>Sean Delahunty</cp:lastModifiedBy>
  <cp:revision>3</cp:revision>
  <dcterms:created xsi:type="dcterms:W3CDTF">2019-12-12T03:54:19Z</dcterms:created>
  <dcterms:modified xsi:type="dcterms:W3CDTF">2019-12-12T04:37:34Z</dcterms:modified>
</cp:coreProperties>
</file>