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3" d="100"/>
          <a:sy n="153" d="100"/>
        </p:scale>
        <p:origin x="-19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45088-E3DF-1F41-8111-451FA804D362}" type="datetimeFigureOut">
              <a:rPr lang="en-US" smtClean="0"/>
              <a:t>20/02/2014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AE93-0BBE-E14C-8CE9-E4378EF3D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45088-E3DF-1F41-8111-451FA804D362}" type="datetimeFigureOut">
              <a:rPr lang="en-US" smtClean="0"/>
              <a:t>20/02/2014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AE93-0BBE-E14C-8CE9-E4378EF3D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3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45088-E3DF-1F41-8111-451FA804D362}" type="datetimeFigureOut">
              <a:rPr lang="en-US" smtClean="0"/>
              <a:t>20/02/2014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AE93-0BBE-E14C-8CE9-E4378EF3D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52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45088-E3DF-1F41-8111-451FA804D362}" type="datetimeFigureOut">
              <a:rPr lang="en-US" smtClean="0"/>
              <a:t>20/02/2014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AE93-0BBE-E14C-8CE9-E4378EF3D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24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45088-E3DF-1F41-8111-451FA804D362}" type="datetimeFigureOut">
              <a:rPr lang="en-US" smtClean="0"/>
              <a:t>20/02/2014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AE93-0BBE-E14C-8CE9-E4378EF3D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189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45088-E3DF-1F41-8111-451FA804D362}" type="datetimeFigureOut">
              <a:rPr lang="en-US" smtClean="0"/>
              <a:t>20/02/2014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AE93-0BBE-E14C-8CE9-E4378EF3D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516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45088-E3DF-1F41-8111-451FA804D362}" type="datetimeFigureOut">
              <a:rPr lang="en-US" smtClean="0"/>
              <a:t>20/02/2014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AE93-0BBE-E14C-8CE9-E4378EF3D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45088-E3DF-1F41-8111-451FA804D362}" type="datetimeFigureOut">
              <a:rPr lang="en-US" smtClean="0"/>
              <a:t>20/02/2014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AE93-0BBE-E14C-8CE9-E4378EF3D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48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45088-E3DF-1F41-8111-451FA804D362}" type="datetimeFigureOut">
              <a:rPr lang="en-US" smtClean="0"/>
              <a:t>20/02/2014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AE93-0BBE-E14C-8CE9-E4378EF3D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01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45088-E3DF-1F41-8111-451FA804D362}" type="datetimeFigureOut">
              <a:rPr lang="en-US" smtClean="0"/>
              <a:t>20/02/2014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AE93-0BBE-E14C-8CE9-E4378EF3D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1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45088-E3DF-1F41-8111-451FA804D362}" type="datetimeFigureOut">
              <a:rPr lang="en-US" smtClean="0"/>
              <a:t>20/02/2014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AE93-0BBE-E14C-8CE9-E4378EF3D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203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45088-E3DF-1F41-8111-451FA804D362}" type="datetimeFigureOut">
              <a:rPr lang="en-US" smtClean="0"/>
              <a:t>20/02/2014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CAE93-0BBE-E14C-8CE9-E4378EF3D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96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0159106">
            <a:off x="-335907" y="581734"/>
            <a:ext cx="4387317" cy="12148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		California Dream School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194783" y="891838"/>
            <a:ext cx="5155485" cy="1214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Official </a:t>
            </a:r>
            <a:r>
              <a:rPr lang="en-US" smtClean="0"/>
              <a:t>Hong Kong </a:t>
            </a:r>
            <a:r>
              <a:rPr lang="en-US" dirty="0" smtClean="0"/>
              <a:t>Launch Event of MCU-Kings Pathways Partnership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2636812"/>
            <a:ext cx="2033614" cy="18618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California Pic (Hollywood Hills etc.)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033614" y="2636812"/>
            <a:ext cx="2033614" cy="18618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California Pic (Hollywood Hills etc.)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4498682"/>
            <a:ext cx="2033614" cy="18618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California Pic (Hollywood Hills etc.)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033614" y="4498682"/>
            <a:ext cx="2033614" cy="18618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California Pic (Hollywood Hills etc.)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615059" y="182603"/>
            <a:ext cx="1427680" cy="7092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MCU Logo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195139" y="182603"/>
            <a:ext cx="1427680" cy="7092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KP Logo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698063" y="2431944"/>
            <a:ext cx="425813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Event Itinerary</a:t>
            </a:r>
          </a:p>
          <a:p>
            <a:endParaRPr lang="en-US" dirty="0"/>
          </a:p>
          <a:p>
            <a:r>
              <a:rPr lang="en-US" dirty="0" smtClean="0"/>
              <a:t>1.00pm – 1.30pm: Event Registration</a:t>
            </a:r>
          </a:p>
          <a:p>
            <a:endParaRPr lang="en-US" dirty="0" smtClean="0"/>
          </a:p>
          <a:p>
            <a:r>
              <a:rPr lang="en-US" dirty="0" smtClean="0"/>
              <a:t>1.30pm – 4.30pm: Partnership overview with special </a:t>
            </a:r>
            <a:r>
              <a:rPr lang="en-US" dirty="0"/>
              <a:t>g</a:t>
            </a:r>
            <a:r>
              <a:rPr lang="en-US" dirty="0" smtClean="0"/>
              <a:t>uest </a:t>
            </a:r>
            <a:r>
              <a:rPr lang="en-US" dirty="0"/>
              <a:t>s</a:t>
            </a:r>
            <a:r>
              <a:rPr lang="en-US" dirty="0" smtClean="0"/>
              <a:t>peaker from USA</a:t>
            </a:r>
          </a:p>
          <a:p>
            <a:endParaRPr lang="en-US" dirty="0" smtClean="0"/>
          </a:p>
          <a:p>
            <a:r>
              <a:rPr lang="en-US" dirty="0" smtClean="0"/>
              <a:t>5.00pm – 7.00pm: Dinner and drinks at authentic California restaurant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698063" y="5123829"/>
            <a:ext cx="3760111" cy="12450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Venue</a:t>
            </a:r>
          </a:p>
          <a:p>
            <a:pPr algn="ctr"/>
            <a:endParaRPr lang="en-US" sz="1050" dirty="0" smtClean="0"/>
          </a:p>
          <a:p>
            <a:pPr algn="ctr"/>
            <a:r>
              <a:rPr lang="en-US" sz="1050" dirty="0" smtClean="0"/>
              <a:t>The </a:t>
            </a:r>
            <a:r>
              <a:rPr lang="en-US" sz="1050" dirty="0" err="1" smtClean="0"/>
              <a:t>Collab</a:t>
            </a:r>
            <a:endParaRPr lang="en-US" sz="1050" dirty="0" smtClean="0"/>
          </a:p>
          <a:p>
            <a:pPr algn="ctr"/>
            <a:r>
              <a:rPr lang="en-US" sz="1050" dirty="0" smtClean="0"/>
              <a:t>20</a:t>
            </a:r>
            <a:r>
              <a:rPr lang="en-US" sz="1050" dirty="0"/>
              <a:t>/F, New Victory </a:t>
            </a:r>
            <a:r>
              <a:rPr lang="en-US" sz="1050" dirty="0" smtClean="0"/>
              <a:t>House, 93-103 Wing </a:t>
            </a:r>
            <a:r>
              <a:rPr lang="en-US" sz="1050" dirty="0" err="1" smtClean="0"/>
              <a:t>Lok</a:t>
            </a:r>
            <a:r>
              <a:rPr lang="en-US" sz="1050" dirty="0" smtClean="0"/>
              <a:t> Street, </a:t>
            </a:r>
            <a:r>
              <a:rPr lang="en-US" sz="1050" dirty="0" err="1" smtClean="0"/>
              <a:t>Sheung</a:t>
            </a:r>
            <a:r>
              <a:rPr lang="en-US" sz="1050" dirty="0" smtClean="0"/>
              <a:t> Wan </a:t>
            </a:r>
          </a:p>
          <a:p>
            <a:pPr algn="ctr"/>
            <a:r>
              <a:rPr lang="en-US" sz="1050" dirty="0" smtClean="0"/>
              <a:t>Venue Tel: 3691-9911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98817" y="6457518"/>
            <a:ext cx="8159357" cy="3403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RSVP by Friday Feb 28</a:t>
            </a:r>
            <a:r>
              <a:rPr lang="en-US" baseline="30000" dirty="0" smtClean="0"/>
              <a:t>th</a:t>
            </a:r>
            <a:r>
              <a:rPr lang="en-US" dirty="0" smtClean="0"/>
              <a:t> to confirm attendance – </a:t>
            </a:r>
            <a:r>
              <a:rPr lang="en-US" dirty="0" err="1" smtClean="0"/>
              <a:t>john.phillips@kingscolleges.com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6942180" y="1824529"/>
            <a:ext cx="1361277" cy="10722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Wednesday March 19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2014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78433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ollab Map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84" b="11284"/>
          <a:stretch>
            <a:fillRect/>
          </a:stretch>
        </p:blipFill>
        <p:spPr>
          <a:xfrm>
            <a:off x="1976186" y="2730750"/>
            <a:ext cx="5208006" cy="2864203"/>
          </a:xfrm>
        </p:spPr>
      </p:pic>
    </p:spTree>
    <p:extLst>
      <p:ext uri="{BB962C8B-B14F-4D97-AF65-F5344CB8AC3E}">
        <p14:creationId xmlns:p14="http://schemas.microsoft.com/office/powerpoint/2010/main" val="1110486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120</Words>
  <Application>Microsoft Macintosh PowerPoint</Application>
  <PresentationFormat>On-screen Show (4:3)</PresentationFormat>
  <Paragraphs>22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  California Dream School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California Dream School</dc:title>
  <dc:creator>John Phillips</dc:creator>
  <cp:lastModifiedBy>John Phillips</cp:lastModifiedBy>
  <cp:revision>4</cp:revision>
  <dcterms:created xsi:type="dcterms:W3CDTF">2014-02-20T06:22:39Z</dcterms:created>
  <dcterms:modified xsi:type="dcterms:W3CDTF">2014-02-20T07:12:59Z</dcterms:modified>
</cp:coreProperties>
</file>