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256" r:id="rId5"/>
    <p:sldId id="258" r:id="rId6"/>
    <p:sldId id="269" r:id="rId7"/>
    <p:sldId id="263" r:id="rId8"/>
    <p:sldId id="265" r:id="rId9"/>
    <p:sldId id="266" r:id="rId10"/>
    <p:sldId id="264" r:id="rId11"/>
    <p:sldId id="268" r:id="rId12"/>
    <p:sldId id="270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8B3FA-09B3-4DDB-9583-BCA00F929F2F}" v="440" dt="2017-10-25T05:34:49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1637DD-5078-41C7-B3C7-5B8E1212A6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D44954-D1DD-4839-AA05-F5C4A602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4DA6-55D0-4604-AEFA-67A2936156A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C5AC-5746-4DDD-A508-12A12CC3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Detection of Distortion and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MS Reference Sans Serif" panose="020B0604030504040204" pitchFamily="34" charset="0"/>
              </a:rPr>
              <a:t>CEC 495a</a:t>
            </a:r>
          </a:p>
          <a:p>
            <a:r>
              <a:rPr lang="en-US">
                <a:latin typeface="MS Reference Sans Serif" panose="020B0604030504040204" pitchFamily="34" charset="0"/>
              </a:rPr>
              <a:t>Sean </a:t>
            </a:r>
            <a:r>
              <a:rPr lang="en-US" err="1">
                <a:latin typeface="MS Reference Sans Serif" panose="020B0604030504040204" pitchFamily="34" charset="0"/>
              </a:rPr>
              <a:t>Lamorena</a:t>
            </a:r>
            <a:r>
              <a:rPr lang="en-US">
                <a:latin typeface="MS Reference Sans Serif" panose="020B0604030504040204" pitchFamily="34" charset="0"/>
              </a:rPr>
              <a:t> &amp; Jesse Rodriguez</a:t>
            </a:r>
            <a:br>
              <a:rPr lang="en-US">
                <a:latin typeface="MS Reference Sans Serif" panose="020B0604030504040204" pitchFamily="34" charset="0"/>
              </a:rPr>
            </a:br>
            <a:endParaRPr lang="en-US">
              <a:latin typeface="MS Reference Sans Serif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2766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</a:rPr>
              <a:t>Objectives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70" y="1825625"/>
            <a:ext cx="107403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Find differences in a time lapse feed.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Alert user for substrate or distortion.</a:t>
            </a:r>
          </a:p>
          <a:p>
            <a:endParaRPr lang="en-US" dirty="0"/>
          </a:p>
          <a:p>
            <a:r>
              <a:rPr lang="en-US" dirty="0" smtClean="0"/>
              <a:t>To detect interference with camera feed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Lapse Photos</a:t>
            </a:r>
          </a:p>
          <a:p>
            <a:endParaRPr lang="en-US" dirty="0"/>
          </a:p>
          <a:p>
            <a:r>
              <a:rPr lang="en-US" dirty="0" smtClean="0"/>
              <a:t>Tested Different Camera Options: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GoPro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Fixed Phone Camera </a:t>
            </a:r>
          </a:p>
        </p:txBody>
      </p:sp>
    </p:spTree>
    <p:extLst>
      <p:ext uri="{BB962C8B-B14F-4D97-AF65-F5344CB8AC3E}">
        <p14:creationId xmlns:p14="http://schemas.microsoft.com/office/powerpoint/2010/main" val="35835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</a:rPr>
              <a:t>Detection Code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70" y="1825625"/>
            <a:ext cx="107403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1670142"/>
            <a:ext cx="6527619" cy="50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Substrate on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4" y="1690688"/>
            <a:ext cx="7634071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3700" y="4448175"/>
            <a:ext cx="24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Difference: 2.35%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Substrate on Camera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-45" r="10333" b="-368"/>
          <a:stretch/>
        </p:blipFill>
        <p:spPr>
          <a:xfrm>
            <a:off x="152399" y="1690688"/>
            <a:ext cx="5791201" cy="519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r="8733"/>
          <a:stretch/>
        </p:blipFill>
        <p:spPr>
          <a:xfrm>
            <a:off x="6229350" y="1690688"/>
            <a:ext cx="5962650" cy="5167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9975" y="4476750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Difference: 1.82%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10725" y="4486275"/>
            <a:ext cx="230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Difference: 67.89%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People passing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687187"/>
            <a:ext cx="7562850" cy="5170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3200" y="45529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Difference: 6.50%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Size: Needed to be the same size picture</a:t>
            </a:r>
          </a:p>
          <a:p>
            <a:endParaRPr lang="en-US" dirty="0"/>
          </a:p>
          <a:p>
            <a:r>
              <a:rPr lang="en-US" dirty="0" smtClean="0"/>
              <a:t>Lighting: Counted as a difference</a:t>
            </a:r>
          </a:p>
          <a:p>
            <a:endParaRPr lang="en-US" dirty="0"/>
          </a:p>
          <a:p>
            <a:r>
              <a:rPr lang="en-US" dirty="0" smtClean="0"/>
              <a:t>Movement of Camera: Counted as a difference</a:t>
            </a:r>
          </a:p>
          <a:p>
            <a:endParaRPr lang="en-US" dirty="0"/>
          </a:p>
          <a:p>
            <a:r>
              <a:rPr lang="en-US" dirty="0" smtClean="0"/>
              <a:t>Color: Not counted as a complete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0" y="2947987"/>
            <a:ext cx="3886200" cy="962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8596B6664F6F4DB2D1E8D9E01532BE" ma:contentTypeVersion="5" ma:contentTypeDescription="Create a new document." ma:contentTypeScope="" ma:versionID="53d983cad2e5f7d72127053b4228d920">
  <xsd:schema xmlns:xsd="http://www.w3.org/2001/XMLSchema" xmlns:xs="http://www.w3.org/2001/XMLSchema" xmlns:p="http://schemas.microsoft.com/office/2006/metadata/properties" xmlns:ns2="621b5a5a-c168-4441-afd8-d8caf58c7c1e" targetNamespace="http://schemas.microsoft.com/office/2006/metadata/properties" ma:root="true" ma:fieldsID="fd89bac61dd08d8277d55cd5cc4c264f" ns2:_="">
    <xsd:import namespace="621b5a5a-c168-4441-afd8-d8caf58c7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b5a5a-c168-4441-afd8-d8caf58c7c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026F2E-0CEA-4540-92CC-4EEAE3F414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16420-29A8-48C4-A347-9D38DD7E7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b5a5a-c168-4441-afd8-d8caf58c7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C984BB-7D3B-4DE5-A71B-5405B07C20E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21b5a5a-c168-4441-afd8-d8caf58c7c1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MS Reference Sans Serif</vt:lpstr>
      <vt:lpstr>Office Theme</vt:lpstr>
      <vt:lpstr>Detection of Distortion and Movement</vt:lpstr>
      <vt:lpstr>Objectives</vt:lpstr>
      <vt:lpstr>Getting the Pictures</vt:lpstr>
      <vt:lpstr>Detection Code</vt:lpstr>
      <vt:lpstr>Results: Substrate on Image</vt:lpstr>
      <vt:lpstr>Results: Substrate on Camera</vt:lpstr>
      <vt:lpstr>Results: People passing</vt:lpstr>
      <vt:lpstr>Issues Faced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Distortion and Movement</dc:title>
  <dc:creator>Lamorena, Sean V.</dc:creator>
  <cp:lastModifiedBy>Lamorena, Sean V.</cp:lastModifiedBy>
  <cp:revision>10</cp:revision>
  <cp:lastPrinted>2017-12-06T17:42:31Z</cp:lastPrinted>
  <dcterms:modified xsi:type="dcterms:W3CDTF">2017-12-06T17:43:18Z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0x010100E18596B6664F6F4DB2D1E8D9E01532BE</vt:lpwstr>
  </property>
</Properties>
</file>