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447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Add A Note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438400" y="2133600"/>
            <a:ext cx="3048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What Happened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438400" y="3810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生活日记</a:t>
            </a:r>
            <a:r>
              <a:rPr lang="en-AU" altLang="zh-CN" dirty="0" smtClean="0"/>
              <a:t>(Know Your Life)</a:t>
            </a:r>
            <a:endParaRPr lang="en-AU" dirty="0"/>
          </a:p>
        </p:txBody>
      </p:sp>
      <p:sp>
        <p:nvSpPr>
          <p:cNvPr id="8" name="Rectangular Callout 7"/>
          <p:cNvSpPr/>
          <p:nvPr/>
        </p:nvSpPr>
        <p:spPr>
          <a:xfrm>
            <a:off x="6008914" y="0"/>
            <a:ext cx="2971800" cy="533400"/>
          </a:xfrm>
          <a:prstGeom prst="wedgeRectCallout">
            <a:avLst>
              <a:gd name="adj1" fmla="val -66987"/>
              <a:gd name="adj2" fmla="val 8903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9" name="Rectangular Callout 8"/>
          <p:cNvSpPr/>
          <p:nvPr/>
        </p:nvSpPr>
        <p:spPr>
          <a:xfrm>
            <a:off x="5791200" y="914400"/>
            <a:ext cx="2971800" cy="2286000"/>
          </a:xfrm>
          <a:prstGeom prst="wedgeRectCallout">
            <a:avLst>
              <a:gd name="adj1" fmla="val -60026"/>
              <a:gd name="adj2" fmla="val -203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Form:</a:t>
            </a:r>
          </a:p>
          <a:p>
            <a:pPr algn="ctr"/>
            <a:r>
              <a:rPr lang="en-AU" dirty="0" smtClean="0"/>
              <a:t>About Who (Drop Down)</a:t>
            </a:r>
          </a:p>
          <a:p>
            <a:pPr algn="ctr"/>
            <a:r>
              <a:rPr lang="en-AU" dirty="0" smtClean="0"/>
              <a:t>What(Keywords)</a:t>
            </a:r>
            <a:endParaRPr lang="en-AU" dirty="0"/>
          </a:p>
          <a:p>
            <a:pPr algn="ctr"/>
            <a:r>
              <a:rPr lang="en-AU" dirty="0" smtClean="0"/>
              <a:t>Details</a:t>
            </a:r>
          </a:p>
          <a:p>
            <a:pPr algn="ctr"/>
            <a:r>
              <a:rPr lang="en-AU" dirty="0" smtClean="0"/>
              <a:t>Value</a:t>
            </a:r>
          </a:p>
          <a:p>
            <a:pPr algn="ctr"/>
            <a:r>
              <a:rPr lang="en-AU" dirty="0" smtClean="0"/>
              <a:t>(who created=&gt;simple login)</a:t>
            </a:r>
          </a:p>
          <a:p>
            <a:pPr algn="ctr"/>
            <a:r>
              <a:rPr lang="en-AU" dirty="0" smtClean="0"/>
              <a:t>(when)</a:t>
            </a:r>
          </a:p>
          <a:p>
            <a:pPr algn="ctr"/>
            <a:endParaRPr lang="en-AU" dirty="0"/>
          </a:p>
        </p:txBody>
      </p:sp>
      <p:sp>
        <p:nvSpPr>
          <p:cNvPr id="10" name="Rectangular Callout 9"/>
          <p:cNvSpPr/>
          <p:nvPr/>
        </p:nvSpPr>
        <p:spPr>
          <a:xfrm>
            <a:off x="1981200" y="3581400"/>
            <a:ext cx="4343400" cy="2971800"/>
          </a:xfrm>
          <a:prstGeom prst="wedgeRectCallout">
            <a:avLst>
              <a:gd name="adj1" fmla="val -5968"/>
              <a:gd name="adj2" fmla="val -777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Table List </a:t>
            </a:r>
          </a:p>
          <a:p>
            <a:pPr algn="ctr"/>
            <a:r>
              <a:rPr lang="en-AU" dirty="0" smtClean="0"/>
              <a:t>(Summary count </a:t>
            </a:r>
            <a:r>
              <a:rPr lang="en-AU" dirty="0"/>
              <a:t>by keyword</a:t>
            </a:r>
            <a:r>
              <a:rPr lang="en-AU" dirty="0" smtClean="0"/>
              <a:t>):</a:t>
            </a:r>
          </a:p>
          <a:p>
            <a:pPr algn="ctr"/>
            <a:r>
              <a:rPr lang="en-AU" dirty="0" smtClean="0"/>
              <a:t>About Me:</a:t>
            </a:r>
          </a:p>
          <a:p>
            <a:pPr algn="ctr"/>
            <a:r>
              <a:rPr lang="en-AU" dirty="0" smtClean="0"/>
              <a:t>- My Notes</a:t>
            </a:r>
          </a:p>
          <a:p>
            <a:pPr algn="ctr"/>
            <a:r>
              <a:rPr lang="en-AU" dirty="0" smtClean="0"/>
              <a:t>- Other’s Notes</a:t>
            </a:r>
          </a:p>
          <a:p>
            <a:pPr algn="ctr"/>
            <a:endParaRPr lang="en-AU" dirty="0" smtClean="0"/>
          </a:p>
          <a:p>
            <a:pPr algn="ctr"/>
            <a:r>
              <a:rPr lang="en-AU" dirty="0" smtClean="0"/>
              <a:t>About Other’s:</a:t>
            </a:r>
          </a:p>
          <a:p>
            <a:pPr marL="285750" indent="-285750" algn="ctr">
              <a:buFontTx/>
              <a:buChar char="-"/>
            </a:pPr>
            <a:r>
              <a:rPr lang="en-AU" dirty="0" smtClean="0"/>
              <a:t>Their Notes</a:t>
            </a:r>
          </a:p>
          <a:p>
            <a:pPr algn="ctr"/>
            <a:r>
              <a:rPr lang="en-AU" dirty="0" smtClean="0"/>
              <a:t>- My Notes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021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Liu</dc:creator>
  <cp:lastModifiedBy>Sean Liu</cp:lastModifiedBy>
  <cp:revision>7</cp:revision>
  <dcterms:created xsi:type="dcterms:W3CDTF">2006-08-16T00:00:00Z</dcterms:created>
  <dcterms:modified xsi:type="dcterms:W3CDTF">2016-01-12T04:58:23Z</dcterms:modified>
</cp:coreProperties>
</file>