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22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6"/>
    <p:restoredTop sz="73514"/>
  </p:normalViewPr>
  <p:slideViewPr>
    <p:cSldViewPr snapToGrid="0" snapToObjects="1">
      <p:cViewPr varScale="1">
        <p:scale>
          <a:sx n="82" d="100"/>
          <a:sy n="82" d="100"/>
        </p:scale>
        <p:origin x="184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6E255-0C17-194D-89AA-82B24F597BBC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399A9-3A42-E441-96E8-5E8E9FEDA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The NHS is in crisis – or so we are led to believe.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2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AFBD-8DFE-B841-8BBA-4E4BF445F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PHS RShiny </a:t>
            </a:r>
            <a:br>
              <a:rPr lang="en-GB" b="1" dirty="0">
                <a:solidFill>
                  <a:schemeClr val="bg2"/>
                </a:solidFill>
              </a:rPr>
            </a:br>
            <a:r>
              <a:rPr lang="en-GB" b="1" dirty="0">
                <a:solidFill>
                  <a:schemeClr val="bg2"/>
                </a:solidFill>
              </a:rPr>
              <a:t>Dashboard Project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83C8-8624-3E4E-AB2C-44C9E2C4B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577" y="3694369"/>
            <a:ext cx="4376846" cy="110002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Team Klas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320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1052-0510-9046-8ACE-449D3A4D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46" y="686881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</a:t>
            </a:r>
            <a:r>
              <a:rPr lang="en-US" b="1" dirty="0" err="1">
                <a:solidFill>
                  <a:schemeClr val="bg2"/>
                </a:solidFill>
              </a:rPr>
              <a:t>ENd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6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1596997"/>
            <a:ext cx="10490200" cy="457132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brief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questions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project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shiny app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429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40559-07FD-F84C-A536-49631421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905" y="1673817"/>
            <a:ext cx="10646762" cy="455650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ang Hin Lee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L</a:t>
            </a:r>
            <a:r>
              <a:rPr lang="en-US" sz="4400" dirty="0">
                <a:solidFill>
                  <a:schemeClr val="tx1"/>
                </a:solidFill>
              </a:rPr>
              <a:t>ucy Burns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A</a:t>
            </a:r>
            <a:r>
              <a:rPr lang="en-US" sz="4400" dirty="0">
                <a:solidFill>
                  <a:schemeClr val="tx1"/>
                </a:solidFill>
              </a:rPr>
              <a:t>boubakar Hameed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S</a:t>
            </a:r>
            <a:r>
              <a:rPr lang="en-US" sz="4400" dirty="0">
                <a:solidFill>
                  <a:schemeClr val="tx1"/>
                </a:solidFill>
              </a:rPr>
              <a:t>eàn Cusick</a:t>
            </a:r>
          </a:p>
          <a:p>
            <a:pPr algn="l"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B8670A-72C8-6A4C-9C86-2C27697A011C}"/>
              </a:ext>
            </a:extLst>
          </p:cNvPr>
          <p:cNvSpPr txBox="1">
            <a:spLocks/>
          </p:cNvSpPr>
          <p:nvPr/>
        </p:nvSpPr>
        <p:spPr>
          <a:xfrm>
            <a:off x="7626459" y="3429000"/>
            <a:ext cx="4442254" cy="955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D883FF"/>
                </a:solidFill>
              </a:rPr>
              <a:t>TEAM KLAS</a:t>
            </a:r>
          </a:p>
        </p:txBody>
      </p:sp>
    </p:spTree>
    <p:extLst>
      <p:ext uri="{BB962C8B-B14F-4D97-AF65-F5344CB8AC3E}">
        <p14:creationId xmlns:p14="http://schemas.microsoft.com/office/powerpoint/2010/main" val="40158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992CEBC5-6AB4-6348-BADA-7173EFBA1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21D59A-7D9B-B84E-8216-1750A930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86" y="2122195"/>
            <a:ext cx="10503243" cy="1876368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</a:rPr>
              <a:t>The NHS is in Crisis</a:t>
            </a:r>
          </a:p>
        </p:txBody>
      </p:sp>
    </p:spTree>
    <p:extLst>
      <p:ext uri="{BB962C8B-B14F-4D97-AF65-F5344CB8AC3E}">
        <p14:creationId xmlns:p14="http://schemas.microsoft.com/office/powerpoint/2010/main" val="26653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08375"/>
            <a:ext cx="10490200" cy="1683719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GB" sz="3200" b="1" dirty="0">
                <a:solidFill>
                  <a:schemeClr val="tx1"/>
                </a:solidFill>
              </a:rPr>
              <a:t>Create a dashboard using R-Shiny and PHS open data on secondary care to investigate what has been happening from 2020 onwards in the acute hospital sector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9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15451"/>
            <a:ext cx="10490200" cy="3664005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Covid affect hospital activity? 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winter affect hospital activity? A&amp;E/Department activity/ by time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Was there a change post Q1 2020?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676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880" y="1767478"/>
            <a:ext cx="10490200" cy="436985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Methodology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Planning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Datasets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Wrangling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Analysing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Shiny-</a:t>
            </a:r>
            <a:r>
              <a:rPr lang="en-GB" sz="3200" dirty="0" err="1">
                <a:solidFill>
                  <a:schemeClr val="tx1"/>
                </a:solidFill>
              </a:rPr>
              <a:t>ing</a:t>
            </a:r>
            <a:endParaRPr lang="en-GB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9831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8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8B08-9E23-C846-822D-68384D74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9906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E9DE-2CEF-A441-BCB9-46D8652A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018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Team Klas 1">
      <a:dk1>
        <a:srgbClr val="222323"/>
      </a:dk1>
      <a:lt1>
        <a:srgbClr val="0DE18E"/>
      </a:lt1>
      <a:dk2>
        <a:srgbClr val="09AE79"/>
      </a:dk2>
      <a:lt2>
        <a:srgbClr val="FEFEFF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298</Words>
  <Application>Microsoft Macintosh PowerPoint</Application>
  <PresentationFormat>Widescreen</PresentationFormat>
  <Paragraphs>61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PHS RShiny  Dashboard Project </vt:lpstr>
      <vt:lpstr>The plan</vt:lpstr>
      <vt:lpstr>The Team</vt:lpstr>
      <vt:lpstr>The NHS is in Crisis</vt:lpstr>
      <vt:lpstr>The Brief</vt:lpstr>
      <vt:lpstr>Questions</vt:lpstr>
      <vt:lpstr>The Project</vt:lpstr>
      <vt:lpstr>Data </vt:lpstr>
      <vt:lpstr>SHINY APP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PHS RShiny  Dashboard Project </dc:title>
  <dc:creator>Lucy Burns</dc:creator>
  <cp:lastModifiedBy>Lucy Burns</cp:lastModifiedBy>
  <cp:revision>19</cp:revision>
  <dcterms:created xsi:type="dcterms:W3CDTF">2022-02-03T11:41:54Z</dcterms:created>
  <dcterms:modified xsi:type="dcterms:W3CDTF">2022-02-03T14:07:25Z</dcterms:modified>
</cp:coreProperties>
</file>