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3" r:id="rId4"/>
    <p:sldId id="257" r:id="rId5"/>
    <p:sldId id="259" r:id="rId6"/>
    <p:sldId id="260" r:id="rId7"/>
    <p:sldId id="261" r:id="rId8"/>
    <p:sldId id="267" r:id="rId9"/>
    <p:sldId id="265" r:id="rId10"/>
    <p:sldId id="268" r:id="rId11"/>
    <p:sldId id="26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323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54"/>
    <p:restoredTop sz="73541"/>
  </p:normalViewPr>
  <p:slideViewPr>
    <p:cSldViewPr snapToGrid="0" snapToObjects="1">
      <p:cViewPr varScale="1">
        <p:scale>
          <a:sx n="81" d="100"/>
          <a:sy n="81" d="100"/>
        </p:scale>
        <p:origin x="127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image" Target="../media/image4.jpeg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image" Target="../media/image10.pn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879506-E01D-1F4E-B51D-9C8031976A1D}" type="doc">
      <dgm:prSet loTypeId="urn:microsoft.com/office/officeart/2008/layout/HexagonCluster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C04828EF-3B9C-4F43-BDAD-EE771B9E4BD9}">
      <dgm:prSet phldrT="[Text]"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Discord</a:t>
          </a:r>
        </a:p>
      </dgm:t>
    </dgm:pt>
    <dgm:pt modelId="{F083344F-7C6B-2C4B-9095-D251C56464D6}" type="parTrans" cxnId="{5B1B5A11-B80A-254C-9C33-65387AF266FC}">
      <dgm:prSet/>
      <dgm:spPr/>
      <dgm:t>
        <a:bodyPr/>
        <a:lstStyle/>
        <a:p>
          <a:endParaRPr lang="en-GB"/>
        </a:p>
      </dgm:t>
    </dgm:pt>
    <dgm:pt modelId="{92E5DC12-343A-0140-A3E8-DF43A57D10E6}" type="sibTrans" cxnId="{5B1B5A11-B80A-254C-9C33-65387AF266FC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n-GB"/>
        </a:p>
      </dgm:t>
    </dgm:pt>
    <dgm:pt modelId="{5C69374B-1681-C549-B863-D7F7CEB1B8AE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tidyverse</a:t>
          </a:r>
        </a:p>
      </dgm:t>
    </dgm:pt>
    <dgm:pt modelId="{F3E2682A-195C-F247-93A3-9DB33BC72353}" type="parTrans" cxnId="{2B774112-C444-194F-89C0-3FA5281A17F8}">
      <dgm:prSet/>
      <dgm:spPr/>
      <dgm:t>
        <a:bodyPr/>
        <a:lstStyle/>
        <a:p>
          <a:endParaRPr lang="en-GB"/>
        </a:p>
      </dgm:t>
    </dgm:pt>
    <dgm:pt modelId="{324D62D8-5B4C-6640-901D-994796D3DB8F}" type="sibTrans" cxnId="{2B774112-C444-194F-89C0-3FA5281A17F8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  <dgm:t>
        <a:bodyPr/>
        <a:lstStyle/>
        <a:p>
          <a:endParaRPr lang="en-GB"/>
        </a:p>
      </dgm:t>
    </dgm:pt>
    <dgm:pt modelId="{E59F1B4A-9DC2-0140-ADE0-D77E77158511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RStudio</a:t>
          </a:r>
        </a:p>
      </dgm:t>
    </dgm:pt>
    <dgm:pt modelId="{D256FD5A-3571-D447-A42D-68F8C2441609}" type="parTrans" cxnId="{E82811C6-4456-4542-A853-CA35A25B6E63}">
      <dgm:prSet/>
      <dgm:spPr/>
      <dgm:t>
        <a:bodyPr/>
        <a:lstStyle/>
        <a:p>
          <a:endParaRPr lang="en-GB"/>
        </a:p>
      </dgm:t>
    </dgm:pt>
    <dgm:pt modelId="{FDED0507-A30A-D04D-8399-1D54A5202293}" type="sibTrans" cxnId="{E82811C6-4456-4542-A853-CA35A25B6E63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GB"/>
        </a:p>
      </dgm:t>
    </dgm:pt>
    <dgm:pt modelId="{83C7F4FA-695D-CD41-8063-0732A0E092AF}">
      <dgm:prSet/>
      <dgm:spPr/>
      <dgm:t>
        <a:bodyPr/>
        <a:lstStyle/>
        <a:p>
          <a:r>
            <a:rPr lang="en-GB" dirty="0" err="1">
              <a:solidFill>
                <a:schemeClr val="tx2"/>
              </a:solidFill>
            </a:rPr>
            <a:t>Codeclan</a:t>
          </a:r>
          <a:endParaRPr lang="en-GB" dirty="0">
            <a:solidFill>
              <a:schemeClr val="tx2"/>
            </a:solidFill>
          </a:endParaRPr>
        </a:p>
      </dgm:t>
    </dgm:pt>
    <dgm:pt modelId="{9DA678F5-F50B-7941-A699-338A742FA619}" type="parTrans" cxnId="{9216EB21-49BD-8049-93A8-91B0F2BA15FD}">
      <dgm:prSet/>
      <dgm:spPr/>
      <dgm:t>
        <a:bodyPr/>
        <a:lstStyle/>
        <a:p>
          <a:endParaRPr lang="en-GB"/>
        </a:p>
      </dgm:t>
    </dgm:pt>
    <dgm:pt modelId="{D70157DE-FA7F-8144-A6DE-70E785B37ACC}" type="sibTrans" cxnId="{9216EB21-49BD-8049-93A8-91B0F2BA15FD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GB"/>
        </a:p>
      </dgm:t>
    </dgm:pt>
    <dgm:pt modelId="{F7542B54-8E5B-9B49-923B-4F72EE343921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GitHub</a:t>
          </a:r>
        </a:p>
      </dgm:t>
    </dgm:pt>
    <dgm:pt modelId="{8656F192-3011-654C-A8E5-FD9385A047AB}" type="parTrans" cxnId="{D17EDB3C-A127-EA49-A7FE-8AFB9186EF24}">
      <dgm:prSet/>
      <dgm:spPr/>
      <dgm:t>
        <a:bodyPr/>
        <a:lstStyle/>
        <a:p>
          <a:endParaRPr lang="en-GB"/>
        </a:p>
      </dgm:t>
    </dgm:pt>
    <dgm:pt modelId="{DC2C722B-5A0D-4E4F-8B8E-68D24AC8DD8D}" type="sibTrans" cxnId="{D17EDB3C-A127-EA49-A7FE-8AFB9186EF24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GB"/>
        </a:p>
      </dgm:t>
    </dgm:pt>
    <dgm:pt modelId="{FE870095-FB13-5A4F-9C98-55DC1830B745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Shiny</a:t>
          </a:r>
        </a:p>
      </dgm:t>
    </dgm:pt>
    <dgm:pt modelId="{34EE9CA5-6AAC-6D4E-BE95-E21AC395F88C}" type="parTrans" cxnId="{331D7EEB-4DF9-6247-AEC9-3D330CC74B10}">
      <dgm:prSet/>
      <dgm:spPr/>
      <dgm:t>
        <a:bodyPr/>
        <a:lstStyle/>
        <a:p>
          <a:endParaRPr lang="en-GB"/>
        </a:p>
      </dgm:t>
    </dgm:pt>
    <dgm:pt modelId="{EED4DE32-A8DB-924C-B796-4C585D73817D}" type="sibTrans" cxnId="{331D7EEB-4DF9-6247-AEC9-3D330CC74B10}">
      <dgm:prSet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GB"/>
        </a:p>
      </dgm:t>
    </dgm:pt>
    <dgm:pt modelId="{9358042C-2AED-FF4E-95F7-D4BC56A73177}">
      <dgm:prSet phldrT="[Text]"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ggplot</a:t>
          </a:r>
        </a:p>
      </dgm:t>
    </dgm:pt>
    <dgm:pt modelId="{DB6FE44A-66BC-0C43-9C96-B9F4E373DF64}" type="sibTrans" cxnId="{829B7961-8F0C-EF43-AB0E-DB8850BF910C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  <dgm:t>
        <a:bodyPr/>
        <a:lstStyle/>
        <a:p>
          <a:endParaRPr lang="en-GB"/>
        </a:p>
      </dgm:t>
    </dgm:pt>
    <dgm:pt modelId="{71FE9127-4ED1-6B4D-8AC9-D4FEF5810894}" type="parTrans" cxnId="{829B7961-8F0C-EF43-AB0E-DB8850BF910C}">
      <dgm:prSet/>
      <dgm:spPr/>
      <dgm:t>
        <a:bodyPr/>
        <a:lstStyle/>
        <a:p>
          <a:endParaRPr lang="en-GB"/>
        </a:p>
      </dgm:t>
    </dgm:pt>
    <dgm:pt modelId="{38836144-24CC-8C4B-BCBE-319D57E657D0}" type="pres">
      <dgm:prSet presAssocID="{92879506-E01D-1F4E-B51D-9C8031976A1D}" presName="Name0" presStyleCnt="0">
        <dgm:presLayoutVars>
          <dgm:chMax val="21"/>
          <dgm:chPref val="21"/>
        </dgm:presLayoutVars>
      </dgm:prSet>
      <dgm:spPr/>
    </dgm:pt>
    <dgm:pt modelId="{1F2758FF-C9A2-8C4A-8FF0-58592D7A22AA}" type="pres">
      <dgm:prSet presAssocID="{9358042C-2AED-FF4E-95F7-D4BC56A73177}" presName="text1" presStyleCnt="0"/>
      <dgm:spPr/>
    </dgm:pt>
    <dgm:pt modelId="{E6EB0E68-633D-BE45-9B21-3ABA609B0C57}" type="pres">
      <dgm:prSet presAssocID="{9358042C-2AED-FF4E-95F7-D4BC56A73177}" presName="textRepeatNode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7F329155-C47D-6746-A3F9-C9C10CB0A9B5}" type="pres">
      <dgm:prSet presAssocID="{9358042C-2AED-FF4E-95F7-D4BC56A73177}" presName="textaccent1" presStyleCnt="0"/>
      <dgm:spPr/>
    </dgm:pt>
    <dgm:pt modelId="{6C55245C-7ED7-9C41-B53E-9061D34D88E4}" type="pres">
      <dgm:prSet presAssocID="{9358042C-2AED-FF4E-95F7-D4BC56A73177}" presName="accentRepeatNode" presStyleLbl="solidAlignAcc1" presStyleIdx="0" presStyleCnt="14"/>
      <dgm:spPr/>
    </dgm:pt>
    <dgm:pt modelId="{CF374A14-1362-B542-B463-F9D67054B826}" type="pres">
      <dgm:prSet presAssocID="{DB6FE44A-66BC-0C43-9C96-B9F4E373DF64}" presName="image1" presStyleCnt="0"/>
      <dgm:spPr/>
    </dgm:pt>
    <dgm:pt modelId="{CEF743CA-A560-CE4C-AE69-13749EE0D479}" type="pres">
      <dgm:prSet presAssocID="{DB6FE44A-66BC-0C43-9C96-B9F4E373DF64}" presName="imageRepeatNode" presStyleLbl="alignAcc1" presStyleIdx="0" presStyleCnt="7"/>
      <dgm:spPr/>
    </dgm:pt>
    <dgm:pt modelId="{E3114012-C536-C242-B7E6-D40C3483BB01}" type="pres">
      <dgm:prSet presAssocID="{DB6FE44A-66BC-0C43-9C96-B9F4E373DF64}" presName="imageaccent1" presStyleCnt="0"/>
      <dgm:spPr/>
    </dgm:pt>
    <dgm:pt modelId="{529260AB-3632-9B4F-8381-028FFDE5BFEC}" type="pres">
      <dgm:prSet presAssocID="{DB6FE44A-66BC-0C43-9C96-B9F4E373DF64}" presName="accentRepeatNode" presStyleLbl="solidAlignAcc1" presStyleIdx="1" presStyleCnt="14"/>
      <dgm:spPr/>
    </dgm:pt>
    <dgm:pt modelId="{562B9BD7-C713-294B-B0F9-55337CE12DBD}" type="pres">
      <dgm:prSet presAssocID="{FE870095-FB13-5A4F-9C98-55DC1830B745}" presName="text2" presStyleCnt="0"/>
      <dgm:spPr/>
    </dgm:pt>
    <dgm:pt modelId="{20C4DADF-AA0C-E940-9D9C-92A96C926F71}" type="pres">
      <dgm:prSet presAssocID="{FE870095-FB13-5A4F-9C98-55DC1830B745}" presName="textRepeatNode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E439288E-FCDC-FF4E-ADED-C06CFF252D5F}" type="pres">
      <dgm:prSet presAssocID="{FE870095-FB13-5A4F-9C98-55DC1830B745}" presName="textaccent2" presStyleCnt="0"/>
      <dgm:spPr/>
    </dgm:pt>
    <dgm:pt modelId="{62CC3FD7-0CE7-5040-AC13-8A9827C7C3E4}" type="pres">
      <dgm:prSet presAssocID="{FE870095-FB13-5A4F-9C98-55DC1830B745}" presName="accentRepeatNode" presStyleLbl="solidAlignAcc1" presStyleIdx="2" presStyleCnt="14"/>
      <dgm:spPr/>
    </dgm:pt>
    <dgm:pt modelId="{0512852E-48BB-3042-9DE6-536A47680485}" type="pres">
      <dgm:prSet presAssocID="{EED4DE32-A8DB-924C-B796-4C585D73817D}" presName="image2" presStyleCnt="0"/>
      <dgm:spPr/>
    </dgm:pt>
    <dgm:pt modelId="{8C1CA2DF-C6B8-7F41-9EBC-2FB4DC121E3F}" type="pres">
      <dgm:prSet presAssocID="{EED4DE32-A8DB-924C-B796-4C585D73817D}" presName="imageRepeatNode" presStyleLbl="alignAcc1" presStyleIdx="1" presStyleCnt="7"/>
      <dgm:spPr/>
    </dgm:pt>
    <dgm:pt modelId="{926408BF-32B3-244D-B20C-A22BBDA2274D}" type="pres">
      <dgm:prSet presAssocID="{EED4DE32-A8DB-924C-B796-4C585D73817D}" presName="imageaccent2" presStyleCnt="0"/>
      <dgm:spPr/>
    </dgm:pt>
    <dgm:pt modelId="{38232EAB-CECD-1C44-A4AB-EE3DF9816F1B}" type="pres">
      <dgm:prSet presAssocID="{EED4DE32-A8DB-924C-B796-4C585D73817D}" presName="accentRepeatNode" presStyleLbl="solidAlignAcc1" presStyleIdx="3" presStyleCnt="14"/>
      <dgm:spPr/>
    </dgm:pt>
    <dgm:pt modelId="{473DBCBD-E81B-8945-AE05-12A1EC6B4B22}" type="pres">
      <dgm:prSet presAssocID="{5C69374B-1681-C549-B863-D7F7CEB1B8AE}" presName="text3" presStyleCnt="0"/>
      <dgm:spPr/>
    </dgm:pt>
    <dgm:pt modelId="{1E2666CD-B83B-1148-84FB-D244FD0E2266}" type="pres">
      <dgm:prSet presAssocID="{5C69374B-1681-C549-B863-D7F7CEB1B8AE}" presName="textRepeatNode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64EBF9EB-ECBE-0646-ABF4-D929222D2A03}" type="pres">
      <dgm:prSet presAssocID="{5C69374B-1681-C549-B863-D7F7CEB1B8AE}" presName="textaccent3" presStyleCnt="0"/>
      <dgm:spPr/>
    </dgm:pt>
    <dgm:pt modelId="{C9A9DD41-362E-054D-A4DF-F64B98E19040}" type="pres">
      <dgm:prSet presAssocID="{5C69374B-1681-C549-B863-D7F7CEB1B8AE}" presName="accentRepeatNode" presStyleLbl="solidAlignAcc1" presStyleIdx="4" presStyleCnt="14"/>
      <dgm:spPr/>
    </dgm:pt>
    <dgm:pt modelId="{3D07F6BB-DBEA-4347-9A97-3ECEBD0D8B7A}" type="pres">
      <dgm:prSet presAssocID="{324D62D8-5B4C-6640-901D-994796D3DB8F}" presName="image3" presStyleCnt="0"/>
      <dgm:spPr/>
    </dgm:pt>
    <dgm:pt modelId="{059A0F5A-CD89-3D46-8A20-8BBA2C8B4E00}" type="pres">
      <dgm:prSet presAssocID="{324D62D8-5B4C-6640-901D-994796D3DB8F}" presName="imageRepeatNode" presStyleLbl="alignAcc1" presStyleIdx="2" presStyleCnt="7"/>
      <dgm:spPr/>
    </dgm:pt>
    <dgm:pt modelId="{E0573DA5-45FD-D146-B55F-323C14EB6BB9}" type="pres">
      <dgm:prSet presAssocID="{324D62D8-5B4C-6640-901D-994796D3DB8F}" presName="imageaccent3" presStyleCnt="0"/>
      <dgm:spPr/>
    </dgm:pt>
    <dgm:pt modelId="{4CB5CD11-49E1-714B-83EB-154FCD6A243E}" type="pres">
      <dgm:prSet presAssocID="{324D62D8-5B4C-6640-901D-994796D3DB8F}" presName="accentRepeatNode" presStyleLbl="solidAlignAcc1" presStyleIdx="5" presStyleCnt="14"/>
      <dgm:spPr/>
    </dgm:pt>
    <dgm:pt modelId="{1AD69490-C441-1746-BA54-1A1B8BEF28DE}" type="pres">
      <dgm:prSet presAssocID="{C04828EF-3B9C-4F43-BDAD-EE771B9E4BD9}" presName="text4" presStyleCnt="0"/>
      <dgm:spPr/>
    </dgm:pt>
    <dgm:pt modelId="{64A0C8F2-B2F9-EC40-B8C2-5DCD8E55FB8D}" type="pres">
      <dgm:prSet presAssocID="{C04828EF-3B9C-4F43-BDAD-EE771B9E4BD9}" presName="textRepeatNode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4E94047B-75AB-D141-BB9E-BB3FD0256F2C}" type="pres">
      <dgm:prSet presAssocID="{C04828EF-3B9C-4F43-BDAD-EE771B9E4BD9}" presName="textaccent4" presStyleCnt="0"/>
      <dgm:spPr/>
    </dgm:pt>
    <dgm:pt modelId="{03FB3C37-C9F7-B94D-9741-D05B0A86A0F5}" type="pres">
      <dgm:prSet presAssocID="{C04828EF-3B9C-4F43-BDAD-EE771B9E4BD9}" presName="accentRepeatNode" presStyleLbl="solidAlignAcc1" presStyleIdx="6" presStyleCnt="14"/>
      <dgm:spPr/>
    </dgm:pt>
    <dgm:pt modelId="{C2AEE171-C239-B041-9901-5AEAF23D9849}" type="pres">
      <dgm:prSet presAssocID="{92E5DC12-343A-0140-A3E8-DF43A57D10E6}" presName="image4" presStyleCnt="0"/>
      <dgm:spPr/>
    </dgm:pt>
    <dgm:pt modelId="{DD75C77E-88C7-EF4C-B19F-D25C1974EBCA}" type="pres">
      <dgm:prSet presAssocID="{92E5DC12-343A-0140-A3E8-DF43A57D10E6}" presName="imageRepeatNode" presStyleLbl="alignAcc1" presStyleIdx="3" presStyleCnt="7"/>
      <dgm:spPr/>
    </dgm:pt>
    <dgm:pt modelId="{E2C3A0D5-640C-0540-A1BD-39A036E13341}" type="pres">
      <dgm:prSet presAssocID="{92E5DC12-343A-0140-A3E8-DF43A57D10E6}" presName="imageaccent4" presStyleCnt="0"/>
      <dgm:spPr/>
    </dgm:pt>
    <dgm:pt modelId="{CC2E543A-3E08-A14D-B17E-4A0933C12715}" type="pres">
      <dgm:prSet presAssocID="{92E5DC12-343A-0140-A3E8-DF43A57D10E6}" presName="accentRepeatNode" presStyleLbl="solidAlignAcc1" presStyleIdx="7" presStyleCnt="14"/>
      <dgm:spPr/>
    </dgm:pt>
    <dgm:pt modelId="{2EDCB8BF-4100-8347-A1C2-FEBD0F0F565B}" type="pres">
      <dgm:prSet presAssocID="{E59F1B4A-9DC2-0140-ADE0-D77E77158511}" presName="text5" presStyleCnt="0"/>
      <dgm:spPr/>
    </dgm:pt>
    <dgm:pt modelId="{6F57384F-6395-0847-856F-90F38335679D}" type="pres">
      <dgm:prSet presAssocID="{E59F1B4A-9DC2-0140-ADE0-D77E77158511}" presName="textRepeatNode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5A91C254-CFAD-BA47-856A-C7BCF1478D84}" type="pres">
      <dgm:prSet presAssocID="{E59F1B4A-9DC2-0140-ADE0-D77E77158511}" presName="textaccent5" presStyleCnt="0"/>
      <dgm:spPr/>
    </dgm:pt>
    <dgm:pt modelId="{5CAF0E08-E585-0041-B16C-E6A80AD20F62}" type="pres">
      <dgm:prSet presAssocID="{E59F1B4A-9DC2-0140-ADE0-D77E77158511}" presName="accentRepeatNode" presStyleLbl="solidAlignAcc1" presStyleIdx="8" presStyleCnt="14"/>
      <dgm:spPr/>
    </dgm:pt>
    <dgm:pt modelId="{E421D329-3FA3-C643-A9C4-A9558653E950}" type="pres">
      <dgm:prSet presAssocID="{FDED0507-A30A-D04D-8399-1D54A5202293}" presName="image5" presStyleCnt="0"/>
      <dgm:spPr/>
    </dgm:pt>
    <dgm:pt modelId="{658580EB-7162-9D42-A4C2-FF39FECABF67}" type="pres">
      <dgm:prSet presAssocID="{FDED0507-A30A-D04D-8399-1D54A5202293}" presName="imageRepeatNode" presStyleLbl="alignAcc1" presStyleIdx="4" presStyleCnt="7"/>
      <dgm:spPr/>
    </dgm:pt>
    <dgm:pt modelId="{A731A76E-A4F0-B146-B86B-DE3179C9066F}" type="pres">
      <dgm:prSet presAssocID="{FDED0507-A30A-D04D-8399-1D54A5202293}" presName="imageaccent5" presStyleCnt="0"/>
      <dgm:spPr/>
    </dgm:pt>
    <dgm:pt modelId="{AD64E1BC-BD0B-C449-8076-E4D3DF612EF4}" type="pres">
      <dgm:prSet presAssocID="{FDED0507-A30A-D04D-8399-1D54A5202293}" presName="accentRepeatNode" presStyleLbl="solidAlignAcc1" presStyleIdx="9" presStyleCnt="14"/>
      <dgm:spPr/>
    </dgm:pt>
    <dgm:pt modelId="{A0A9BA56-97F8-794E-959B-7BCDF3C4825A}" type="pres">
      <dgm:prSet presAssocID="{83C7F4FA-695D-CD41-8063-0732A0E092AF}" presName="text6" presStyleCnt="0"/>
      <dgm:spPr/>
    </dgm:pt>
    <dgm:pt modelId="{B50C3079-AE0F-C644-A7D3-84720CB1879D}" type="pres">
      <dgm:prSet presAssocID="{83C7F4FA-695D-CD41-8063-0732A0E092AF}" presName="textRepeatNode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583E7C07-5614-8647-88E8-56EFD29325A3}" type="pres">
      <dgm:prSet presAssocID="{83C7F4FA-695D-CD41-8063-0732A0E092AF}" presName="textaccent6" presStyleCnt="0"/>
      <dgm:spPr/>
    </dgm:pt>
    <dgm:pt modelId="{96C741F1-0D31-B948-A2AB-324CB2D1FFC5}" type="pres">
      <dgm:prSet presAssocID="{83C7F4FA-695D-CD41-8063-0732A0E092AF}" presName="accentRepeatNode" presStyleLbl="solidAlignAcc1" presStyleIdx="10" presStyleCnt="14"/>
      <dgm:spPr/>
    </dgm:pt>
    <dgm:pt modelId="{1DA8B923-E9A7-B046-B1A1-33CF6DEB27EC}" type="pres">
      <dgm:prSet presAssocID="{D70157DE-FA7F-8144-A6DE-70E785B37ACC}" presName="image6" presStyleCnt="0"/>
      <dgm:spPr/>
    </dgm:pt>
    <dgm:pt modelId="{3F99BF38-E351-E64F-9FF8-34E5D945504A}" type="pres">
      <dgm:prSet presAssocID="{D70157DE-FA7F-8144-A6DE-70E785B37ACC}" presName="imageRepeatNode" presStyleLbl="alignAcc1" presStyleIdx="5" presStyleCnt="7"/>
      <dgm:spPr/>
    </dgm:pt>
    <dgm:pt modelId="{9A260EBC-9157-EA45-B546-B0060894ED69}" type="pres">
      <dgm:prSet presAssocID="{D70157DE-FA7F-8144-A6DE-70E785B37ACC}" presName="imageaccent6" presStyleCnt="0"/>
      <dgm:spPr/>
    </dgm:pt>
    <dgm:pt modelId="{2F3C0296-3E9A-AF4B-BB41-BFDB09F9883E}" type="pres">
      <dgm:prSet presAssocID="{D70157DE-FA7F-8144-A6DE-70E785B37ACC}" presName="accentRepeatNode" presStyleLbl="solidAlignAcc1" presStyleIdx="11" presStyleCnt="14"/>
      <dgm:spPr/>
    </dgm:pt>
    <dgm:pt modelId="{E1D44001-654A-4F4B-971C-7D4ED561FC21}" type="pres">
      <dgm:prSet presAssocID="{F7542B54-8E5B-9B49-923B-4F72EE343921}" presName="text7" presStyleCnt="0"/>
      <dgm:spPr/>
    </dgm:pt>
    <dgm:pt modelId="{F90CF15B-D8A3-EB45-9EB6-33B241BEB86E}" type="pres">
      <dgm:prSet presAssocID="{F7542B54-8E5B-9B49-923B-4F72EE343921}" presName="textRepeatNode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72AA7735-FA6B-1245-BB94-99F8E3B3AB26}" type="pres">
      <dgm:prSet presAssocID="{F7542B54-8E5B-9B49-923B-4F72EE343921}" presName="textaccent7" presStyleCnt="0"/>
      <dgm:spPr/>
    </dgm:pt>
    <dgm:pt modelId="{97601731-5207-794A-985E-002E04F676B8}" type="pres">
      <dgm:prSet presAssocID="{F7542B54-8E5B-9B49-923B-4F72EE343921}" presName="accentRepeatNode" presStyleLbl="solidAlignAcc1" presStyleIdx="12" presStyleCnt="14"/>
      <dgm:spPr/>
    </dgm:pt>
    <dgm:pt modelId="{10EB0089-4A0F-9B4C-BE34-B035F6BD5C11}" type="pres">
      <dgm:prSet presAssocID="{DC2C722B-5A0D-4E4F-8B8E-68D24AC8DD8D}" presName="image7" presStyleCnt="0"/>
      <dgm:spPr/>
    </dgm:pt>
    <dgm:pt modelId="{53155869-57EA-9544-9425-BCEB4A92C5A4}" type="pres">
      <dgm:prSet presAssocID="{DC2C722B-5A0D-4E4F-8B8E-68D24AC8DD8D}" presName="imageRepeatNode" presStyleLbl="alignAcc1" presStyleIdx="6" presStyleCnt="7"/>
      <dgm:spPr/>
    </dgm:pt>
    <dgm:pt modelId="{F5EAE763-EAA7-7149-AC8B-DF1DCE75C68B}" type="pres">
      <dgm:prSet presAssocID="{DC2C722B-5A0D-4E4F-8B8E-68D24AC8DD8D}" presName="imageaccent7" presStyleCnt="0"/>
      <dgm:spPr/>
    </dgm:pt>
    <dgm:pt modelId="{3AA83197-75E6-544E-9863-3E31118D17A9}" type="pres">
      <dgm:prSet presAssocID="{DC2C722B-5A0D-4E4F-8B8E-68D24AC8DD8D}" presName="accentRepeatNode" presStyleLbl="solidAlignAcc1" presStyleIdx="13" presStyleCnt="14"/>
      <dgm:spPr/>
    </dgm:pt>
  </dgm:ptLst>
  <dgm:cxnLst>
    <dgm:cxn modelId="{911F8607-4C0B-D646-828E-ACB7AF995BA0}" type="presOf" srcId="{83C7F4FA-695D-CD41-8063-0732A0E092AF}" destId="{B50C3079-AE0F-C644-A7D3-84720CB1879D}" srcOrd="0" destOrd="0" presId="urn:microsoft.com/office/officeart/2008/layout/HexagonCluster"/>
    <dgm:cxn modelId="{5B1B5A11-B80A-254C-9C33-65387AF266FC}" srcId="{92879506-E01D-1F4E-B51D-9C8031976A1D}" destId="{C04828EF-3B9C-4F43-BDAD-EE771B9E4BD9}" srcOrd="3" destOrd="0" parTransId="{F083344F-7C6B-2C4B-9095-D251C56464D6}" sibTransId="{92E5DC12-343A-0140-A3E8-DF43A57D10E6}"/>
    <dgm:cxn modelId="{2B774112-C444-194F-89C0-3FA5281A17F8}" srcId="{92879506-E01D-1F4E-B51D-9C8031976A1D}" destId="{5C69374B-1681-C549-B863-D7F7CEB1B8AE}" srcOrd="2" destOrd="0" parTransId="{F3E2682A-195C-F247-93A3-9DB33BC72353}" sibTransId="{324D62D8-5B4C-6640-901D-994796D3DB8F}"/>
    <dgm:cxn modelId="{08A9B31A-04ED-E743-BE5D-EB9F8B3E4E4C}" type="presOf" srcId="{324D62D8-5B4C-6640-901D-994796D3DB8F}" destId="{059A0F5A-CD89-3D46-8A20-8BBA2C8B4E00}" srcOrd="0" destOrd="0" presId="urn:microsoft.com/office/officeart/2008/layout/HexagonCluster"/>
    <dgm:cxn modelId="{9216EB21-49BD-8049-93A8-91B0F2BA15FD}" srcId="{92879506-E01D-1F4E-B51D-9C8031976A1D}" destId="{83C7F4FA-695D-CD41-8063-0732A0E092AF}" srcOrd="5" destOrd="0" parTransId="{9DA678F5-F50B-7941-A699-338A742FA619}" sibTransId="{D70157DE-FA7F-8144-A6DE-70E785B37ACC}"/>
    <dgm:cxn modelId="{747F3822-9429-9E48-9941-674797E8AB77}" type="presOf" srcId="{92E5DC12-343A-0140-A3E8-DF43A57D10E6}" destId="{DD75C77E-88C7-EF4C-B19F-D25C1974EBCA}" srcOrd="0" destOrd="0" presId="urn:microsoft.com/office/officeart/2008/layout/HexagonCluster"/>
    <dgm:cxn modelId="{E8D7E430-FEA0-404D-A0E2-0F52B733DC63}" type="presOf" srcId="{EED4DE32-A8DB-924C-B796-4C585D73817D}" destId="{8C1CA2DF-C6B8-7F41-9EBC-2FB4DC121E3F}" srcOrd="0" destOrd="0" presId="urn:microsoft.com/office/officeart/2008/layout/HexagonCluster"/>
    <dgm:cxn modelId="{D17EDB3C-A127-EA49-A7FE-8AFB9186EF24}" srcId="{92879506-E01D-1F4E-B51D-9C8031976A1D}" destId="{F7542B54-8E5B-9B49-923B-4F72EE343921}" srcOrd="6" destOrd="0" parTransId="{8656F192-3011-654C-A8E5-FD9385A047AB}" sibTransId="{DC2C722B-5A0D-4E4F-8B8E-68D24AC8DD8D}"/>
    <dgm:cxn modelId="{829B7961-8F0C-EF43-AB0E-DB8850BF910C}" srcId="{92879506-E01D-1F4E-B51D-9C8031976A1D}" destId="{9358042C-2AED-FF4E-95F7-D4BC56A73177}" srcOrd="0" destOrd="0" parTransId="{71FE9127-4ED1-6B4D-8AC9-D4FEF5810894}" sibTransId="{DB6FE44A-66BC-0C43-9C96-B9F4E373DF64}"/>
    <dgm:cxn modelId="{DFC38B7A-A438-5242-96A1-0B11127887F8}" type="presOf" srcId="{FE870095-FB13-5A4F-9C98-55DC1830B745}" destId="{20C4DADF-AA0C-E940-9D9C-92A96C926F71}" srcOrd="0" destOrd="0" presId="urn:microsoft.com/office/officeart/2008/layout/HexagonCluster"/>
    <dgm:cxn modelId="{39E13B85-601D-7540-88B3-84E3726F23F3}" type="presOf" srcId="{5C69374B-1681-C549-B863-D7F7CEB1B8AE}" destId="{1E2666CD-B83B-1148-84FB-D244FD0E2266}" srcOrd="0" destOrd="0" presId="urn:microsoft.com/office/officeart/2008/layout/HexagonCluster"/>
    <dgm:cxn modelId="{5785A38B-5AC9-5A4A-80AB-395F4BBC1303}" type="presOf" srcId="{C04828EF-3B9C-4F43-BDAD-EE771B9E4BD9}" destId="{64A0C8F2-B2F9-EC40-B8C2-5DCD8E55FB8D}" srcOrd="0" destOrd="0" presId="urn:microsoft.com/office/officeart/2008/layout/HexagonCluster"/>
    <dgm:cxn modelId="{D639B49F-EEEC-A644-8A4F-E18D08847A1F}" type="presOf" srcId="{9358042C-2AED-FF4E-95F7-D4BC56A73177}" destId="{E6EB0E68-633D-BE45-9B21-3ABA609B0C57}" srcOrd="0" destOrd="0" presId="urn:microsoft.com/office/officeart/2008/layout/HexagonCluster"/>
    <dgm:cxn modelId="{46A72BB2-33D6-F14D-8953-78B70B71DC68}" type="presOf" srcId="{DC2C722B-5A0D-4E4F-8B8E-68D24AC8DD8D}" destId="{53155869-57EA-9544-9425-BCEB4A92C5A4}" srcOrd="0" destOrd="0" presId="urn:microsoft.com/office/officeart/2008/layout/HexagonCluster"/>
    <dgm:cxn modelId="{094839BF-BC14-044F-A6C8-D75C8E54FB73}" type="presOf" srcId="{D70157DE-FA7F-8144-A6DE-70E785B37ACC}" destId="{3F99BF38-E351-E64F-9FF8-34E5D945504A}" srcOrd="0" destOrd="0" presId="urn:microsoft.com/office/officeart/2008/layout/HexagonCluster"/>
    <dgm:cxn modelId="{E82811C6-4456-4542-A853-CA35A25B6E63}" srcId="{92879506-E01D-1F4E-B51D-9C8031976A1D}" destId="{E59F1B4A-9DC2-0140-ADE0-D77E77158511}" srcOrd="4" destOrd="0" parTransId="{D256FD5A-3571-D447-A42D-68F8C2441609}" sibTransId="{FDED0507-A30A-D04D-8399-1D54A5202293}"/>
    <dgm:cxn modelId="{1ECB9DC8-0D09-F442-B04F-43639FA8799C}" type="presOf" srcId="{92879506-E01D-1F4E-B51D-9C8031976A1D}" destId="{38836144-24CC-8C4B-BCBE-319D57E657D0}" srcOrd="0" destOrd="0" presId="urn:microsoft.com/office/officeart/2008/layout/HexagonCluster"/>
    <dgm:cxn modelId="{5F0A0DD4-0511-7B4B-BCB3-918841895BD9}" type="presOf" srcId="{F7542B54-8E5B-9B49-923B-4F72EE343921}" destId="{F90CF15B-D8A3-EB45-9EB6-33B241BEB86E}" srcOrd="0" destOrd="0" presId="urn:microsoft.com/office/officeart/2008/layout/HexagonCluster"/>
    <dgm:cxn modelId="{27A716E2-7F1D-0141-B943-39CB70404512}" type="presOf" srcId="{E59F1B4A-9DC2-0140-ADE0-D77E77158511}" destId="{6F57384F-6395-0847-856F-90F38335679D}" srcOrd="0" destOrd="0" presId="urn:microsoft.com/office/officeart/2008/layout/HexagonCluster"/>
    <dgm:cxn modelId="{DAD216E4-B140-DB41-8DBF-8DAF3984460D}" type="presOf" srcId="{DB6FE44A-66BC-0C43-9C96-B9F4E373DF64}" destId="{CEF743CA-A560-CE4C-AE69-13749EE0D479}" srcOrd="0" destOrd="0" presId="urn:microsoft.com/office/officeart/2008/layout/HexagonCluster"/>
    <dgm:cxn modelId="{331D7EEB-4DF9-6247-AEC9-3D330CC74B10}" srcId="{92879506-E01D-1F4E-B51D-9C8031976A1D}" destId="{FE870095-FB13-5A4F-9C98-55DC1830B745}" srcOrd="1" destOrd="0" parTransId="{34EE9CA5-6AAC-6D4E-BE95-E21AC395F88C}" sibTransId="{EED4DE32-A8DB-924C-B796-4C585D73817D}"/>
    <dgm:cxn modelId="{85C25EFC-46C8-D843-8CE4-FAA158EF2CF2}" type="presOf" srcId="{FDED0507-A30A-D04D-8399-1D54A5202293}" destId="{658580EB-7162-9D42-A4C2-FF39FECABF67}" srcOrd="0" destOrd="0" presId="urn:microsoft.com/office/officeart/2008/layout/HexagonCluster"/>
    <dgm:cxn modelId="{15B336F0-64A5-7D4E-BC3E-16D3DAD0BC72}" type="presParOf" srcId="{38836144-24CC-8C4B-BCBE-319D57E657D0}" destId="{1F2758FF-C9A2-8C4A-8FF0-58592D7A22AA}" srcOrd="0" destOrd="0" presId="urn:microsoft.com/office/officeart/2008/layout/HexagonCluster"/>
    <dgm:cxn modelId="{957C4B78-9EB2-A941-9196-1A5DEDE41D8B}" type="presParOf" srcId="{1F2758FF-C9A2-8C4A-8FF0-58592D7A22AA}" destId="{E6EB0E68-633D-BE45-9B21-3ABA609B0C57}" srcOrd="0" destOrd="0" presId="urn:microsoft.com/office/officeart/2008/layout/HexagonCluster"/>
    <dgm:cxn modelId="{F6DC9881-CA78-FB40-8239-DDD3115B3685}" type="presParOf" srcId="{38836144-24CC-8C4B-BCBE-319D57E657D0}" destId="{7F329155-C47D-6746-A3F9-C9C10CB0A9B5}" srcOrd="1" destOrd="0" presId="urn:microsoft.com/office/officeart/2008/layout/HexagonCluster"/>
    <dgm:cxn modelId="{2E836249-4C36-F045-88C7-D42A9FA2FCA4}" type="presParOf" srcId="{7F329155-C47D-6746-A3F9-C9C10CB0A9B5}" destId="{6C55245C-7ED7-9C41-B53E-9061D34D88E4}" srcOrd="0" destOrd="0" presId="urn:microsoft.com/office/officeart/2008/layout/HexagonCluster"/>
    <dgm:cxn modelId="{786B3BD2-6422-B142-B6BC-1CC6542A27B9}" type="presParOf" srcId="{38836144-24CC-8C4B-BCBE-319D57E657D0}" destId="{CF374A14-1362-B542-B463-F9D67054B826}" srcOrd="2" destOrd="0" presId="urn:microsoft.com/office/officeart/2008/layout/HexagonCluster"/>
    <dgm:cxn modelId="{44E5507D-CA87-C443-8D94-6F42E15861F1}" type="presParOf" srcId="{CF374A14-1362-B542-B463-F9D67054B826}" destId="{CEF743CA-A560-CE4C-AE69-13749EE0D479}" srcOrd="0" destOrd="0" presId="urn:microsoft.com/office/officeart/2008/layout/HexagonCluster"/>
    <dgm:cxn modelId="{BE5CE73D-E1AD-B84B-9FB2-BDF1D5C31A69}" type="presParOf" srcId="{38836144-24CC-8C4B-BCBE-319D57E657D0}" destId="{E3114012-C536-C242-B7E6-D40C3483BB01}" srcOrd="3" destOrd="0" presId="urn:microsoft.com/office/officeart/2008/layout/HexagonCluster"/>
    <dgm:cxn modelId="{336D5DF2-5FCA-EF4F-8387-38F32BA1020E}" type="presParOf" srcId="{E3114012-C536-C242-B7E6-D40C3483BB01}" destId="{529260AB-3632-9B4F-8381-028FFDE5BFEC}" srcOrd="0" destOrd="0" presId="urn:microsoft.com/office/officeart/2008/layout/HexagonCluster"/>
    <dgm:cxn modelId="{42A288AA-97DF-DF42-8C61-58FCC8A3B5E3}" type="presParOf" srcId="{38836144-24CC-8C4B-BCBE-319D57E657D0}" destId="{562B9BD7-C713-294B-B0F9-55337CE12DBD}" srcOrd="4" destOrd="0" presId="urn:microsoft.com/office/officeart/2008/layout/HexagonCluster"/>
    <dgm:cxn modelId="{3C69F4C0-A2F9-8949-BE83-193F2AFC08EC}" type="presParOf" srcId="{562B9BD7-C713-294B-B0F9-55337CE12DBD}" destId="{20C4DADF-AA0C-E940-9D9C-92A96C926F71}" srcOrd="0" destOrd="0" presId="urn:microsoft.com/office/officeart/2008/layout/HexagonCluster"/>
    <dgm:cxn modelId="{04FDB56E-0496-EA42-88A2-BFD808711E22}" type="presParOf" srcId="{38836144-24CC-8C4B-BCBE-319D57E657D0}" destId="{E439288E-FCDC-FF4E-ADED-C06CFF252D5F}" srcOrd="5" destOrd="0" presId="urn:microsoft.com/office/officeart/2008/layout/HexagonCluster"/>
    <dgm:cxn modelId="{FB4382FA-5A84-3F41-AA7D-7A645BADEB46}" type="presParOf" srcId="{E439288E-FCDC-FF4E-ADED-C06CFF252D5F}" destId="{62CC3FD7-0CE7-5040-AC13-8A9827C7C3E4}" srcOrd="0" destOrd="0" presId="urn:microsoft.com/office/officeart/2008/layout/HexagonCluster"/>
    <dgm:cxn modelId="{9CEE9C6B-0E02-E345-8F32-474A441B0699}" type="presParOf" srcId="{38836144-24CC-8C4B-BCBE-319D57E657D0}" destId="{0512852E-48BB-3042-9DE6-536A47680485}" srcOrd="6" destOrd="0" presId="urn:microsoft.com/office/officeart/2008/layout/HexagonCluster"/>
    <dgm:cxn modelId="{A74BC9BC-8357-054E-8334-9B8956594546}" type="presParOf" srcId="{0512852E-48BB-3042-9DE6-536A47680485}" destId="{8C1CA2DF-C6B8-7F41-9EBC-2FB4DC121E3F}" srcOrd="0" destOrd="0" presId="urn:microsoft.com/office/officeart/2008/layout/HexagonCluster"/>
    <dgm:cxn modelId="{41000EC0-4DF8-CF48-9094-60AF3ECBEBD2}" type="presParOf" srcId="{38836144-24CC-8C4B-BCBE-319D57E657D0}" destId="{926408BF-32B3-244D-B20C-A22BBDA2274D}" srcOrd="7" destOrd="0" presId="urn:microsoft.com/office/officeart/2008/layout/HexagonCluster"/>
    <dgm:cxn modelId="{7C8D19B3-DBBD-C04E-9AC2-2F3F605C393B}" type="presParOf" srcId="{926408BF-32B3-244D-B20C-A22BBDA2274D}" destId="{38232EAB-CECD-1C44-A4AB-EE3DF9816F1B}" srcOrd="0" destOrd="0" presId="urn:microsoft.com/office/officeart/2008/layout/HexagonCluster"/>
    <dgm:cxn modelId="{08B2BB5F-7CE6-BC46-AE00-61066D64476F}" type="presParOf" srcId="{38836144-24CC-8C4B-BCBE-319D57E657D0}" destId="{473DBCBD-E81B-8945-AE05-12A1EC6B4B22}" srcOrd="8" destOrd="0" presId="urn:microsoft.com/office/officeart/2008/layout/HexagonCluster"/>
    <dgm:cxn modelId="{77010858-7DA0-014C-AFBD-A36EE9FF9D27}" type="presParOf" srcId="{473DBCBD-E81B-8945-AE05-12A1EC6B4B22}" destId="{1E2666CD-B83B-1148-84FB-D244FD0E2266}" srcOrd="0" destOrd="0" presId="urn:microsoft.com/office/officeart/2008/layout/HexagonCluster"/>
    <dgm:cxn modelId="{853E91F9-9FF0-F048-8BD2-69042CC1C8C4}" type="presParOf" srcId="{38836144-24CC-8C4B-BCBE-319D57E657D0}" destId="{64EBF9EB-ECBE-0646-ABF4-D929222D2A03}" srcOrd="9" destOrd="0" presId="urn:microsoft.com/office/officeart/2008/layout/HexagonCluster"/>
    <dgm:cxn modelId="{52DF2B47-EF68-294B-92F2-3569834F9F79}" type="presParOf" srcId="{64EBF9EB-ECBE-0646-ABF4-D929222D2A03}" destId="{C9A9DD41-362E-054D-A4DF-F64B98E19040}" srcOrd="0" destOrd="0" presId="urn:microsoft.com/office/officeart/2008/layout/HexagonCluster"/>
    <dgm:cxn modelId="{C528F3BD-1B71-A14F-A2BB-C13DC3FF7934}" type="presParOf" srcId="{38836144-24CC-8C4B-BCBE-319D57E657D0}" destId="{3D07F6BB-DBEA-4347-9A97-3ECEBD0D8B7A}" srcOrd="10" destOrd="0" presId="urn:microsoft.com/office/officeart/2008/layout/HexagonCluster"/>
    <dgm:cxn modelId="{89C4E86C-1799-9B47-B1FB-032495CF85AF}" type="presParOf" srcId="{3D07F6BB-DBEA-4347-9A97-3ECEBD0D8B7A}" destId="{059A0F5A-CD89-3D46-8A20-8BBA2C8B4E00}" srcOrd="0" destOrd="0" presId="urn:microsoft.com/office/officeart/2008/layout/HexagonCluster"/>
    <dgm:cxn modelId="{FCB32DF0-F310-A440-B4B3-83E55F831DF4}" type="presParOf" srcId="{38836144-24CC-8C4B-BCBE-319D57E657D0}" destId="{E0573DA5-45FD-D146-B55F-323C14EB6BB9}" srcOrd="11" destOrd="0" presId="urn:microsoft.com/office/officeart/2008/layout/HexagonCluster"/>
    <dgm:cxn modelId="{36046D53-3E5F-F740-BFF0-3E4A0A1043C2}" type="presParOf" srcId="{E0573DA5-45FD-D146-B55F-323C14EB6BB9}" destId="{4CB5CD11-49E1-714B-83EB-154FCD6A243E}" srcOrd="0" destOrd="0" presId="urn:microsoft.com/office/officeart/2008/layout/HexagonCluster"/>
    <dgm:cxn modelId="{42D1A75B-FD5A-8243-AECF-0E5CD90F3E0B}" type="presParOf" srcId="{38836144-24CC-8C4B-BCBE-319D57E657D0}" destId="{1AD69490-C441-1746-BA54-1A1B8BEF28DE}" srcOrd="12" destOrd="0" presId="urn:microsoft.com/office/officeart/2008/layout/HexagonCluster"/>
    <dgm:cxn modelId="{81ABBB99-7111-824A-9E64-207ED9ADC586}" type="presParOf" srcId="{1AD69490-C441-1746-BA54-1A1B8BEF28DE}" destId="{64A0C8F2-B2F9-EC40-B8C2-5DCD8E55FB8D}" srcOrd="0" destOrd="0" presId="urn:microsoft.com/office/officeart/2008/layout/HexagonCluster"/>
    <dgm:cxn modelId="{067CE9B4-2349-A448-AA7D-90F855193666}" type="presParOf" srcId="{38836144-24CC-8C4B-BCBE-319D57E657D0}" destId="{4E94047B-75AB-D141-BB9E-BB3FD0256F2C}" srcOrd="13" destOrd="0" presId="urn:microsoft.com/office/officeart/2008/layout/HexagonCluster"/>
    <dgm:cxn modelId="{7AEF54D9-9C54-694C-897F-02F22B005505}" type="presParOf" srcId="{4E94047B-75AB-D141-BB9E-BB3FD0256F2C}" destId="{03FB3C37-C9F7-B94D-9741-D05B0A86A0F5}" srcOrd="0" destOrd="0" presId="urn:microsoft.com/office/officeart/2008/layout/HexagonCluster"/>
    <dgm:cxn modelId="{761F2CE8-787C-814F-9343-19711F403A25}" type="presParOf" srcId="{38836144-24CC-8C4B-BCBE-319D57E657D0}" destId="{C2AEE171-C239-B041-9901-5AEAF23D9849}" srcOrd="14" destOrd="0" presId="urn:microsoft.com/office/officeart/2008/layout/HexagonCluster"/>
    <dgm:cxn modelId="{3B1B6B94-E7BA-A64E-9433-9D883FA8834F}" type="presParOf" srcId="{C2AEE171-C239-B041-9901-5AEAF23D9849}" destId="{DD75C77E-88C7-EF4C-B19F-D25C1974EBCA}" srcOrd="0" destOrd="0" presId="urn:microsoft.com/office/officeart/2008/layout/HexagonCluster"/>
    <dgm:cxn modelId="{53CF48E4-0F1C-214B-95DE-8DD567A5AE50}" type="presParOf" srcId="{38836144-24CC-8C4B-BCBE-319D57E657D0}" destId="{E2C3A0D5-640C-0540-A1BD-39A036E13341}" srcOrd="15" destOrd="0" presId="urn:microsoft.com/office/officeart/2008/layout/HexagonCluster"/>
    <dgm:cxn modelId="{35B61633-264F-EA48-BCA2-54E8C07EA093}" type="presParOf" srcId="{E2C3A0D5-640C-0540-A1BD-39A036E13341}" destId="{CC2E543A-3E08-A14D-B17E-4A0933C12715}" srcOrd="0" destOrd="0" presId="urn:microsoft.com/office/officeart/2008/layout/HexagonCluster"/>
    <dgm:cxn modelId="{B98C9EC8-CC8E-3D4A-AA48-E484CE8E50A9}" type="presParOf" srcId="{38836144-24CC-8C4B-BCBE-319D57E657D0}" destId="{2EDCB8BF-4100-8347-A1C2-FEBD0F0F565B}" srcOrd="16" destOrd="0" presId="urn:microsoft.com/office/officeart/2008/layout/HexagonCluster"/>
    <dgm:cxn modelId="{358D3AC8-F919-0742-8020-73344BCB42ED}" type="presParOf" srcId="{2EDCB8BF-4100-8347-A1C2-FEBD0F0F565B}" destId="{6F57384F-6395-0847-856F-90F38335679D}" srcOrd="0" destOrd="0" presId="urn:microsoft.com/office/officeart/2008/layout/HexagonCluster"/>
    <dgm:cxn modelId="{47051DDB-B518-6940-AB27-4122EC935504}" type="presParOf" srcId="{38836144-24CC-8C4B-BCBE-319D57E657D0}" destId="{5A91C254-CFAD-BA47-856A-C7BCF1478D84}" srcOrd="17" destOrd="0" presId="urn:microsoft.com/office/officeart/2008/layout/HexagonCluster"/>
    <dgm:cxn modelId="{546EE31C-68EA-8E4F-A21F-2D81455164C3}" type="presParOf" srcId="{5A91C254-CFAD-BA47-856A-C7BCF1478D84}" destId="{5CAF0E08-E585-0041-B16C-E6A80AD20F62}" srcOrd="0" destOrd="0" presId="urn:microsoft.com/office/officeart/2008/layout/HexagonCluster"/>
    <dgm:cxn modelId="{30CBEE87-89E8-6A4F-B129-BB6B667BB89C}" type="presParOf" srcId="{38836144-24CC-8C4B-BCBE-319D57E657D0}" destId="{E421D329-3FA3-C643-A9C4-A9558653E950}" srcOrd="18" destOrd="0" presId="urn:microsoft.com/office/officeart/2008/layout/HexagonCluster"/>
    <dgm:cxn modelId="{D1943422-C144-614F-A753-2D44A3C555E7}" type="presParOf" srcId="{E421D329-3FA3-C643-A9C4-A9558653E950}" destId="{658580EB-7162-9D42-A4C2-FF39FECABF67}" srcOrd="0" destOrd="0" presId="urn:microsoft.com/office/officeart/2008/layout/HexagonCluster"/>
    <dgm:cxn modelId="{BA7EE6AA-C3DC-8C43-8448-D3FF6F643B33}" type="presParOf" srcId="{38836144-24CC-8C4B-BCBE-319D57E657D0}" destId="{A731A76E-A4F0-B146-B86B-DE3179C9066F}" srcOrd="19" destOrd="0" presId="urn:microsoft.com/office/officeart/2008/layout/HexagonCluster"/>
    <dgm:cxn modelId="{E5D0E5FE-3DF3-3D4A-8A6A-71CFEFC85A92}" type="presParOf" srcId="{A731A76E-A4F0-B146-B86B-DE3179C9066F}" destId="{AD64E1BC-BD0B-C449-8076-E4D3DF612EF4}" srcOrd="0" destOrd="0" presId="urn:microsoft.com/office/officeart/2008/layout/HexagonCluster"/>
    <dgm:cxn modelId="{05634611-3789-954D-87DD-0AE7338AC168}" type="presParOf" srcId="{38836144-24CC-8C4B-BCBE-319D57E657D0}" destId="{A0A9BA56-97F8-794E-959B-7BCDF3C4825A}" srcOrd="20" destOrd="0" presId="urn:microsoft.com/office/officeart/2008/layout/HexagonCluster"/>
    <dgm:cxn modelId="{BFCD2DCA-2369-A44F-9D2F-2203AE398FDF}" type="presParOf" srcId="{A0A9BA56-97F8-794E-959B-7BCDF3C4825A}" destId="{B50C3079-AE0F-C644-A7D3-84720CB1879D}" srcOrd="0" destOrd="0" presId="urn:microsoft.com/office/officeart/2008/layout/HexagonCluster"/>
    <dgm:cxn modelId="{ED59EBC1-112C-184F-9537-7441F7E1409E}" type="presParOf" srcId="{38836144-24CC-8C4B-BCBE-319D57E657D0}" destId="{583E7C07-5614-8647-88E8-56EFD29325A3}" srcOrd="21" destOrd="0" presId="urn:microsoft.com/office/officeart/2008/layout/HexagonCluster"/>
    <dgm:cxn modelId="{8EB71150-CCBE-0C46-AF5E-9ABEA35B5C27}" type="presParOf" srcId="{583E7C07-5614-8647-88E8-56EFD29325A3}" destId="{96C741F1-0D31-B948-A2AB-324CB2D1FFC5}" srcOrd="0" destOrd="0" presId="urn:microsoft.com/office/officeart/2008/layout/HexagonCluster"/>
    <dgm:cxn modelId="{F8419D62-C1DE-134C-91CF-E4A772B3313D}" type="presParOf" srcId="{38836144-24CC-8C4B-BCBE-319D57E657D0}" destId="{1DA8B923-E9A7-B046-B1A1-33CF6DEB27EC}" srcOrd="22" destOrd="0" presId="urn:microsoft.com/office/officeart/2008/layout/HexagonCluster"/>
    <dgm:cxn modelId="{63763351-8DB5-EE41-86C7-5135BBA17DCA}" type="presParOf" srcId="{1DA8B923-E9A7-B046-B1A1-33CF6DEB27EC}" destId="{3F99BF38-E351-E64F-9FF8-34E5D945504A}" srcOrd="0" destOrd="0" presId="urn:microsoft.com/office/officeart/2008/layout/HexagonCluster"/>
    <dgm:cxn modelId="{DD4E8EC1-640A-FF41-8504-F2ACD3EC0770}" type="presParOf" srcId="{38836144-24CC-8C4B-BCBE-319D57E657D0}" destId="{9A260EBC-9157-EA45-B546-B0060894ED69}" srcOrd="23" destOrd="0" presId="urn:microsoft.com/office/officeart/2008/layout/HexagonCluster"/>
    <dgm:cxn modelId="{243B57C6-6CB6-4645-B68C-87024B1D616D}" type="presParOf" srcId="{9A260EBC-9157-EA45-B546-B0060894ED69}" destId="{2F3C0296-3E9A-AF4B-BB41-BFDB09F9883E}" srcOrd="0" destOrd="0" presId="urn:microsoft.com/office/officeart/2008/layout/HexagonCluster"/>
    <dgm:cxn modelId="{2C8F62A7-9336-BE4D-A4A6-8C8F21E37462}" type="presParOf" srcId="{38836144-24CC-8C4B-BCBE-319D57E657D0}" destId="{E1D44001-654A-4F4B-971C-7D4ED561FC21}" srcOrd="24" destOrd="0" presId="urn:microsoft.com/office/officeart/2008/layout/HexagonCluster"/>
    <dgm:cxn modelId="{F46AD185-9DAC-2F42-9B85-847854078AFB}" type="presParOf" srcId="{E1D44001-654A-4F4B-971C-7D4ED561FC21}" destId="{F90CF15B-D8A3-EB45-9EB6-33B241BEB86E}" srcOrd="0" destOrd="0" presId="urn:microsoft.com/office/officeart/2008/layout/HexagonCluster"/>
    <dgm:cxn modelId="{AD80EC5C-F268-FF4E-8D69-0E6E5AC43832}" type="presParOf" srcId="{38836144-24CC-8C4B-BCBE-319D57E657D0}" destId="{72AA7735-FA6B-1245-BB94-99F8E3B3AB26}" srcOrd="25" destOrd="0" presId="urn:microsoft.com/office/officeart/2008/layout/HexagonCluster"/>
    <dgm:cxn modelId="{489ACFD3-0CC5-1342-A678-A7AD6C52AA33}" type="presParOf" srcId="{72AA7735-FA6B-1245-BB94-99F8E3B3AB26}" destId="{97601731-5207-794A-985E-002E04F676B8}" srcOrd="0" destOrd="0" presId="urn:microsoft.com/office/officeart/2008/layout/HexagonCluster"/>
    <dgm:cxn modelId="{2995502A-AE73-E248-9B00-614AAE90414C}" type="presParOf" srcId="{38836144-24CC-8C4B-BCBE-319D57E657D0}" destId="{10EB0089-4A0F-9B4C-BE34-B035F6BD5C11}" srcOrd="26" destOrd="0" presId="urn:microsoft.com/office/officeart/2008/layout/HexagonCluster"/>
    <dgm:cxn modelId="{AC38E7E2-5B2A-C447-80CE-FE86E29A7DEC}" type="presParOf" srcId="{10EB0089-4A0F-9B4C-BE34-B035F6BD5C11}" destId="{53155869-57EA-9544-9425-BCEB4A92C5A4}" srcOrd="0" destOrd="0" presId="urn:microsoft.com/office/officeart/2008/layout/HexagonCluster"/>
    <dgm:cxn modelId="{C7D72637-066D-A542-83D3-EE548F3E5EA2}" type="presParOf" srcId="{38836144-24CC-8C4B-BCBE-319D57E657D0}" destId="{F5EAE763-EAA7-7149-AC8B-DF1DCE75C68B}" srcOrd="27" destOrd="0" presId="urn:microsoft.com/office/officeart/2008/layout/HexagonCluster"/>
    <dgm:cxn modelId="{873F8910-C92C-A14C-B054-16D9948819FC}" type="presParOf" srcId="{F5EAE763-EAA7-7149-AC8B-DF1DCE75C68B}" destId="{3AA83197-75E6-544E-9863-3E31118D17A9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EB0E68-633D-BE45-9B21-3ABA609B0C57}">
      <dsp:nvSpPr>
        <dsp:cNvPr id="0" name=""/>
        <dsp:cNvSpPr/>
      </dsp:nvSpPr>
      <dsp:spPr>
        <a:xfrm>
          <a:off x="1164339" y="2255854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ggplot</a:t>
          </a:r>
        </a:p>
      </dsp:txBody>
      <dsp:txXfrm>
        <a:off x="1373907" y="2435804"/>
        <a:ext cx="933879" cy="801899"/>
      </dsp:txXfrm>
    </dsp:sp>
    <dsp:sp modelId="{6C55245C-7ED7-9C41-B53E-9061D34D88E4}">
      <dsp:nvSpPr>
        <dsp:cNvPr id="0" name=""/>
        <dsp:cNvSpPr/>
      </dsp:nvSpPr>
      <dsp:spPr>
        <a:xfrm>
          <a:off x="1196622" y="2775226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F743CA-A560-CE4C-AE69-13749EE0D479}">
      <dsp:nvSpPr>
        <dsp:cNvPr id="0" name=""/>
        <dsp:cNvSpPr/>
      </dsp:nvSpPr>
      <dsp:spPr>
        <a:xfrm>
          <a:off x="0" y="1613426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9260AB-3632-9B4F-8381-028FFDE5BFEC}">
      <dsp:nvSpPr>
        <dsp:cNvPr id="0" name=""/>
        <dsp:cNvSpPr/>
      </dsp:nvSpPr>
      <dsp:spPr>
        <a:xfrm>
          <a:off x="926879" y="2621078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C4DADF-AA0C-E940-9D9C-92A96C926F71}">
      <dsp:nvSpPr>
        <dsp:cNvPr id="0" name=""/>
        <dsp:cNvSpPr/>
      </dsp:nvSpPr>
      <dsp:spPr>
        <a:xfrm>
          <a:off x="2328678" y="1609923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Shiny</a:t>
          </a:r>
        </a:p>
      </dsp:txBody>
      <dsp:txXfrm>
        <a:off x="2538246" y="1789873"/>
        <a:ext cx="933879" cy="801899"/>
      </dsp:txXfrm>
    </dsp:sp>
    <dsp:sp modelId="{62CC3FD7-0CE7-5040-AC13-8A9827C7C3E4}">
      <dsp:nvSpPr>
        <dsp:cNvPr id="0" name=""/>
        <dsp:cNvSpPr/>
      </dsp:nvSpPr>
      <dsp:spPr>
        <a:xfrm>
          <a:off x="3259862" y="2614948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CA2DF-C6B8-7F41-9EBC-2FB4DC121E3F}">
      <dsp:nvSpPr>
        <dsp:cNvPr id="0" name=""/>
        <dsp:cNvSpPr/>
      </dsp:nvSpPr>
      <dsp:spPr>
        <a:xfrm>
          <a:off x="3492299" y="2253226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32EAB-CECD-1C44-A4AB-EE3DF9816F1B}">
      <dsp:nvSpPr>
        <dsp:cNvPr id="0" name=""/>
        <dsp:cNvSpPr/>
      </dsp:nvSpPr>
      <dsp:spPr>
        <a:xfrm>
          <a:off x="3525300" y="2770409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666CD-B83B-1148-84FB-D244FD0E2266}">
      <dsp:nvSpPr>
        <dsp:cNvPr id="0" name=""/>
        <dsp:cNvSpPr/>
      </dsp:nvSpPr>
      <dsp:spPr>
        <a:xfrm>
          <a:off x="1164339" y="971437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tidyverse</a:t>
          </a:r>
        </a:p>
      </dsp:txBody>
      <dsp:txXfrm>
        <a:off x="1373907" y="1151387"/>
        <a:ext cx="933879" cy="801899"/>
      </dsp:txXfrm>
    </dsp:sp>
    <dsp:sp modelId="{C9A9DD41-362E-054D-A4DF-F64B98E19040}">
      <dsp:nvSpPr>
        <dsp:cNvPr id="0" name=""/>
        <dsp:cNvSpPr/>
      </dsp:nvSpPr>
      <dsp:spPr>
        <a:xfrm>
          <a:off x="2085479" y="987202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9A0F5A-CD89-3D46-8A20-8BBA2C8B4E00}">
      <dsp:nvSpPr>
        <dsp:cNvPr id="0" name=""/>
        <dsp:cNvSpPr/>
      </dsp:nvSpPr>
      <dsp:spPr>
        <a:xfrm>
          <a:off x="2328678" y="325506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5CD11-49E1-714B-83EB-154FCD6A243E}">
      <dsp:nvSpPr>
        <dsp:cNvPr id="0" name=""/>
        <dsp:cNvSpPr/>
      </dsp:nvSpPr>
      <dsp:spPr>
        <a:xfrm>
          <a:off x="2366700" y="840061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0C8F2-B2F9-EC40-B8C2-5DCD8E55FB8D}">
      <dsp:nvSpPr>
        <dsp:cNvPr id="0" name=""/>
        <dsp:cNvSpPr/>
      </dsp:nvSpPr>
      <dsp:spPr>
        <a:xfrm>
          <a:off x="3492299" y="968809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Discord</a:t>
          </a:r>
        </a:p>
      </dsp:txBody>
      <dsp:txXfrm>
        <a:off x="3701867" y="1148759"/>
        <a:ext cx="933879" cy="801899"/>
      </dsp:txXfrm>
    </dsp:sp>
    <dsp:sp modelId="{03FB3C37-C9F7-B94D-9741-D05B0A86A0F5}">
      <dsp:nvSpPr>
        <dsp:cNvPr id="0" name=""/>
        <dsp:cNvSpPr/>
      </dsp:nvSpPr>
      <dsp:spPr>
        <a:xfrm>
          <a:off x="4663095" y="1483802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5C77E-88C7-EF4C-B19F-D25C1974EBCA}">
      <dsp:nvSpPr>
        <dsp:cNvPr id="0" name=""/>
        <dsp:cNvSpPr/>
      </dsp:nvSpPr>
      <dsp:spPr>
        <a:xfrm>
          <a:off x="4656638" y="1622185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E543A-3E08-A14D-B17E-4A0933C12715}">
      <dsp:nvSpPr>
        <dsp:cNvPr id="0" name=""/>
        <dsp:cNvSpPr/>
      </dsp:nvSpPr>
      <dsp:spPr>
        <a:xfrm>
          <a:off x="4920641" y="1642767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7384F-6395-0847-856F-90F38335679D}">
      <dsp:nvSpPr>
        <dsp:cNvPr id="0" name=""/>
        <dsp:cNvSpPr/>
      </dsp:nvSpPr>
      <dsp:spPr>
        <a:xfrm>
          <a:off x="4656638" y="337768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RStudio</a:t>
          </a:r>
        </a:p>
      </dsp:txBody>
      <dsp:txXfrm>
        <a:off x="4866206" y="517718"/>
        <a:ext cx="933879" cy="801899"/>
      </dsp:txXfrm>
    </dsp:sp>
    <dsp:sp modelId="{5CAF0E08-E585-0041-B16C-E6A80AD20F62}">
      <dsp:nvSpPr>
        <dsp:cNvPr id="0" name=""/>
        <dsp:cNvSpPr/>
      </dsp:nvSpPr>
      <dsp:spPr>
        <a:xfrm>
          <a:off x="5827434" y="858454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580EB-7162-9D42-A4C2-FF39FECABF67}">
      <dsp:nvSpPr>
        <dsp:cNvPr id="0" name=""/>
        <dsp:cNvSpPr/>
      </dsp:nvSpPr>
      <dsp:spPr>
        <a:xfrm>
          <a:off x="5820977" y="985888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64E1BC-BD0B-C449-8076-E4D3DF612EF4}">
      <dsp:nvSpPr>
        <dsp:cNvPr id="0" name=""/>
        <dsp:cNvSpPr/>
      </dsp:nvSpPr>
      <dsp:spPr>
        <a:xfrm>
          <a:off x="6090720" y="1011725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0C3079-AE0F-C644-A7D3-84720CB1879D}">
      <dsp:nvSpPr>
        <dsp:cNvPr id="0" name=""/>
        <dsp:cNvSpPr/>
      </dsp:nvSpPr>
      <dsp:spPr>
        <a:xfrm>
          <a:off x="5820977" y="2268116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 err="1">
              <a:solidFill>
                <a:schemeClr val="tx2"/>
              </a:solidFill>
            </a:rPr>
            <a:t>Codeclan</a:t>
          </a:r>
          <a:endParaRPr lang="en-GB" sz="1400" kern="1200" dirty="0">
            <a:solidFill>
              <a:schemeClr val="tx2"/>
            </a:solidFill>
          </a:endParaRPr>
        </a:p>
      </dsp:txBody>
      <dsp:txXfrm>
        <a:off x="6030545" y="2448066"/>
        <a:ext cx="933879" cy="801899"/>
      </dsp:txXfrm>
    </dsp:sp>
    <dsp:sp modelId="{96C741F1-0D31-B948-A2AB-324CB2D1FFC5}">
      <dsp:nvSpPr>
        <dsp:cNvPr id="0" name=""/>
        <dsp:cNvSpPr/>
      </dsp:nvSpPr>
      <dsp:spPr>
        <a:xfrm>
          <a:off x="6089285" y="3285840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9BF38-E351-E64F-9FF8-34E5D945504A}">
      <dsp:nvSpPr>
        <dsp:cNvPr id="0" name=""/>
        <dsp:cNvSpPr/>
      </dsp:nvSpPr>
      <dsp:spPr>
        <a:xfrm>
          <a:off x="4656638" y="2904412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3C0296-3E9A-AF4B-BB41-BFDB09F9883E}">
      <dsp:nvSpPr>
        <dsp:cNvPr id="0" name=""/>
        <dsp:cNvSpPr/>
      </dsp:nvSpPr>
      <dsp:spPr>
        <a:xfrm>
          <a:off x="5838195" y="3414150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CF15B-D8A3-EB45-9EB6-33B241BEB86E}">
      <dsp:nvSpPr>
        <dsp:cNvPr id="0" name=""/>
        <dsp:cNvSpPr/>
      </dsp:nvSpPr>
      <dsp:spPr>
        <a:xfrm>
          <a:off x="2327243" y="2896968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GitHub</a:t>
          </a:r>
        </a:p>
      </dsp:txBody>
      <dsp:txXfrm>
        <a:off x="2536811" y="3076918"/>
        <a:ext cx="933879" cy="801899"/>
      </dsp:txXfrm>
    </dsp:sp>
    <dsp:sp modelId="{97601731-5207-794A-985E-002E04F676B8}">
      <dsp:nvSpPr>
        <dsp:cNvPr id="0" name=""/>
        <dsp:cNvSpPr/>
      </dsp:nvSpPr>
      <dsp:spPr>
        <a:xfrm>
          <a:off x="2365982" y="3411961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55869-57EA-9544-9425-BCEB4A92C5A4}">
      <dsp:nvSpPr>
        <dsp:cNvPr id="0" name=""/>
        <dsp:cNvSpPr/>
      </dsp:nvSpPr>
      <dsp:spPr>
        <a:xfrm>
          <a:off x="1163621" y="3542898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83197-75E6-544E-9863-3E31118D17A9}">
      <dsp:nvSpPr>
        <dsp:cNvPr id="0" name=""/>
        <dsp:cNvSpPr/>
      </dsp:nvSpPr>
      <dsp:spPr>
        <a:xfrm>
          <a:off x="2084044" y="3559101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6E255-0C17-194D-89AA-82B24F597BB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399A9-3A42-E441-96E8-5E8E9FEDA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3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2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are going to talk about today – this is the plan</a:t>
            </a:r>
          </a:p>
          <a:p>
            <a:endParaRPr lang="en-US" dirty="0"/>
          </a:p>
          <a:p>
            <a:r>
              <a:rPr lang="en-US" dirty="0"/>
              <a:t>The team – who are we</a:t>
            </a:r>
          </a:p>
          <a:p>
            <a:r>
              <a:rPr lang="en-US" dirty="0"/>
              <a:t>The problem – what are we looking at</a:t>
            </a:r>
          </a:p>
          <a:p>
            <a:r>
              <a:rPr lang="en-US" dirty="0"/>
              <a:t>The brief – what have we been asked to do</a:t>
            </a:r>
          </a:p>
          <a:p>
            <a:r>
              <a:rPr lang="en-US" dirty="0"/>
              <a:t>The questions – what questions are we specifically looking at</a:t>
            </a:r>
          </a:p>
          <a:p>
            <a:r>
              <a:rPr lang="en-US" dirty="0"/>
              <a:t>The project – how did we plan and operate</a:t>
            </a:r>
          </a:p>
          <a:p>
            <a:r>
              <a:rPr lang="en-US" dirty="0"/>
              <a:t>The shiny app – a look at what we made</a:t>
            </a:r>
          </a:p>
          <a:p>
            <a:r>
              <a:rPr lang="en-US" dirty="0"/>
              <a:t>The end – and an opportunity to ask questions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93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are going to talk about today – this is the plan</a:t>
            </a:r>
          </a:p>
          <a:p>
            <a:endParaRPr lang="en-US" dirty="0"/>
          </a:p>
          <a:p>
            <a:r>
              <a:rPr lang="en-US" dirty="0"/>
              <a:t>The team – who are we</a:t>
            </a:r>
          </a:p>
          <a:p>
            <a:r>
              <a:rPr lang="en-US" dirty="0"/>
              <a:t>The problem – what are we looking at</a:t>
            </a:r>
          </a:p>
          <a:p>
            <a:r>
              <a:rPr lang="en-US" dirty="0"/>
              <a:t>The brief – what have we been asked to do</a:t>
            </a:r>
          </a:p>
          <a:p>
            <a:r>
              <a:rPr lang="en-US" dirty="0"/>
              <a:t>The questions – what questions are we specifically looking at</a:t>
            </a:r>
          </a:p>
          <a:p>
            <a:r>
              <a:rPr lang="en-US" dirty="0"/>
              <a:t>The project – how did we plan and operate</a:t>
            </a:r>
          </a:p>
          <a:p>
            <a:r>
              <a:rPr lang="en-US" dirty="0"/>
              <a:t>The shiny app – a look at what we made</a:t>
            </a:r>
          </a:p>
          <a:p>
            <a:r>
              <a:rPr lang="en-US" dirty="0"/>
              <a:t>The end – and an opportunity to ask questions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72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  <a:p>
            <a:r>
              <a:rPr lang="en-US" dirty="0"/>
              <a:t>The NHS is in crisis – or so we are led to believe.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8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50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89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44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40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22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AFBD-8DFE-B841-8BBA-4E4BF445F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bg2"/>
                </a:solidFill>
              </a:rPr>
              <a:t>PHS RShiny </a:t>
            </a:r>
            <a:br>
              <a:rPr lang="en-GB" b="1" dirty="0">
                <a:solidFill>
                  <a:schemeClr val="bg2"/>
                </a:solidFill>
              </a:rPr>
            </a:br>
            <a:r>
              <a:rPr lang="en-GB" b="1" dirty="0">
                <a:solidFill>
                  <a:schemeClr val="bg2"/>
                </a:solidFill>
              </a:rPr>
              <a:t>Dashboard Project</a:t>
            </a:r>
            <a:br>
              <a:rPr lang="en-GB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A83C8-8624-3E4E-AB2C-44C9E2C4B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7577" y="3694369"/>
            <a:ext cx="4376846" cy="110002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Team Klas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83203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E39533B-7DA3-4398-A7D8-AD6F1C3E3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713273-DAA9-468D-906E-773D549FE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9D18D11-BC8C-4730-8952-3905420AE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A50E6EFC-5109-5345-A3CF-C9F72CD6FFE0}"/>
              </a:ext>
            </a:extLst>
          </p:cNvPr>
          <p:cNvSpPr txBox="1">
            <a:spLocks/>
          </p:cNvSpPr>
          <p:nvPr/>
        </p:nvSpPr>
        <p:spPr>
          <a:xfrm>
            <a:off x="8102025" y="2853642"/>
            <a:ext cx="3787650" cy="2058765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…from Jamboard wireframes to a Shiny App</a:t>
            </a:r>
          </a:p>
        </p:txBody>
      </p:sp>
      <p:sp>
        <p:nvSpPr>
          <p:cNvPr id="17" name="Rounded Rectangle 12">
            <a:extLst>
              <a:ext uri="{FF2B5EF4-FFF2-40B4-BE49-F238E27FC236}">
                <a16:creationId xmlns:a16="http://schemas.microsoft.com/office/drawing/2014/main" id="{C5C6DB27-1B97-45B6-91A7-5BAF0F007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74" y="640077"/>
            <a:ext cx="3049365" cy="2350667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82D95A4-8289-1E4B-B92A-748D3CA192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794" r="3" b="9066"/>
          <a:stretch/>
        </p:blipFill>
        <p:spPr>
          <a:xfrm>
            <a:off x="839808" y="1141616"/>
            <a:ext cx="2596896" cy="1347587"/>
          </a:xfrm>
          <a:prstGeom prst="rect">
            <a:avLst/>
          </a:prstGeom>
        </p:spPr>
      </p:pic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3E1A01D4-02AB-4D54-9E6E-EED4EA00F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9764" y="640077"/>
            <a:ext cx="3049365" cy="2350667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7C42D4B2-AD1C-694A-AC30-AE7D23312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5998" y="977911"/>
            <a:ext cx="2596896" cy="1674997"/>
          </a:xfrm>
          <a:prstGeom prst="rect">
            <a:avLst/>
          </a:prstGeom>
        </p:spPr>
      </p:pic>
      <p:sp>
        <p:nvSpPr>
          <p:cNvPr id="21" name="Rounded Rectangle 14">
            <a:extLst>
              <a:ext uri="{FF2B5EF4-FFF2-40B4-BE49-F238E27FC236}">
                <a16:creationId xmlns:a16="http://schemas.microsoft.com/office/drawing/2014/main" id="{84E91342-8643-45FC-91E8-9881A711D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74" y="3162299"/>
            <a:ext cx="6285555" cy="3054096"/>
          </a:xfrm>
          <a:prstGeom prst="roundRect">
            <a:avLst>
              <a:gd name="adj" fmla="val 2226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FEB21696-BBF6-C342-87BE-B3FB18354B1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" b="16305"/>
          <a:stretch/>
        </p:blipFill>
        <p:spPr>
          <a:xfrm>
            <a:off x="1254160" y="3390899"/>
            <a:ext cx="5004382" cy="25968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4A2B21D-B2BD-4E6D-8D2B-4F7466796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00"/>
          <a:stretch/>
        </p:blipFill>
        <p:spPr>
          <a:xfrm>
            <a:off x="7534656" y="4375150"/>
            <a:ext cx="4657344" cy="2482850"/>
          </a:xfrm>
          <a:prstGeom prst="rect">
            <a:avLst/>
          </a:prstGeom>
        </p:spPr>
      </p:pic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3C1E4713-81CD-6F48-BDC6-48AC37D06B70}"/>
              </a:ext>
            </a:extLst>
          </p:cNvPr>
          <p:cNvSpPr txBox="1">
            <a:spLocks/>
          </p:cNvSpPr>
          <p:nvPr/>
        </p:nvSpPr>
        <p:spPr>
          <a:xfrm>
            <a:off x="7534656" y="589183"/>
            <a:ext cx="3787650" cy="2058765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2800" b="1" dirty="0"/>
              <a:t>Winter Affectations Post-2020 on Scottish Health Service Application</a:t>
            </a:r>
            <a:endParaRPr lang="en-US" sz="2800" b="1" cap="all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DAB9DF-EF8B-484A-9B1F-68036316C2B8}"/>
              </a:ext>
            </a:extLst>
          </p:cNvPr>
          <p:cNvSpPr txBox="1">
            <a:spLocks/>
          </p:cNvSpPr>
          <p:nvPr/>
        </p:nvSpPr>
        <p:spPr>
          <a:xfrm>
            <a:off x="487928" y="105157"/>
            <a:ext cx="8610600" cy="1293028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bg2"/>
                </a:solidFill>
              </a:rPr>
              <a:t>The dashboard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213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2129-E5B2-453A-A9EE-89C87660BA71}"/>
              </a:ext>
            </a:extLst>
          </p:cNvPr>
          <p:cNvSpPr txBox="1">
            <a:spLocks/>
          </p:cNvSpPr>
          <p:nvPr/>
        </p:nvSpPr>
        <p:spPr>
          <a:xfrm>
            <a:off x="927315" y="609390"/>
            <a:ext cx="8610600" cy="1293028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bg2"/>
                </a:solidFill>
              </a:rPr>
              <a:t>results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96AA3D8-87CF-4B3A-9AF6-5324AA89F96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05779665"/>
                  </p:ext>
                </p:extLst>
              </p:nvPr>
            </p:nvGraphicFramePr>
            <p:xfrm>
              <a:off x="1148751" y="2079711"/>
              <a:ext cx="9894498" cy="401564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753409">
                      <a:extLst>
                        <a:ext uri="{9D8B030D-6E8A-4147-A177-3AD203B41FA5}">
                          <a16:colId xmlns:a16="http://schemas.microsoft.com/office/drawing/2014/main" val="2480767501"/>
                        </a:ext>
                      </a:extLst>
                    </a:gridCol>
                    <a:gridCol w="4042104">
                      <a:extLst>
                        <a:ext uri="{9D8B030D-6E8A-4147-A177-3AD203B41FA5}">
                          <a16:colId xmlns:a16="http://schemas.microsoft.com/office/drawing/2014/main" val="2220793226"/>
                        </a:ext>
                      </a:extLst>
                    </a:gridCol>
                    <a:gridCol w="4098985">
                      <a:extLst>
                        <a:ext uri="{9D8B030D-6E8A-4147-A177-3AD203B41FA5}">
                          <a16:colId xmlns:a16="http://schemas.microsoft.com/office/drawing/2014/main" val="3967160999"/>
                        </a:ext>
                      </a:extLst>
                    </a:gridCol>
                  </a:tblGrid>
                  <a:tr h="674527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Index</a:t>
                          </a:r>
                        </a:p>
                      </a:txBody>
                      <a:tcPr>
                        <a:solidFill>
                          <a:srgbClr val="22232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Covid Impact on hospital Activity</a:t>
                          </a:r>
                        </a:p>
                      </a:txBody>
                      <a:tcPr>
                        <a:solidFill>
                          <a:srgbClr val="22232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Winter Impact on Hospital Activity</a:t>
                          </a:r>
                        </a:p>
                      </a:txBody>
                      <a:tcPr>
                        <a:solidFill>
                          <a:srgbClr val="22232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5140544"/>
                      </a:ext>
                    </a:extLst>
                  </a:tr>
                  <a:tr h="134922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Setup:</a:t>
                          </a:r>
                          <a:endParaRPr lang="en-GB" sz="1800" b="1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α</a:t>
                          </a:r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= 0.05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𝒄𝒐𝒗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𝒑𝒓𝒆𝒄𝒐𝒗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= 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sub>
                              </m:sSub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𝒄𝒐𝒗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𝒑𝒓𝒆𝒄𝒐𝒗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&gt; 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800" b="1" kern="1200" dirty="0">
                            <a:solidFill>
                              <a:schemeClr val="dk1"/>
                            </a:solidFill>
                            <a:effectLst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Test Type: 2 sample dependent</a:t>
                          </a:r>
                          <a:endParaRPr lang="en-GB" sz="1800" b="1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α</a:t>
                          </a:r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= 0.05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𝒘𝒊𝒏𝒕𝒆𝒓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𝒔𝒆𝒂𝒔𝒐𝒏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= 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sub>
                              </m:sSub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𝒘𝒊𝒏𝒕𝒆𝒓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𝒔𝒆𝒂𝒔𝒐𝒏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&gt; 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800" b="1" kern="1200" dirty="0">
                            <a:solidFill>
                              <a:schemeClr val="dk1"/>
                            </a:solidFill>
                            <a:effectLst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Test Type: 2 sample independent</a:t>
                          </a:r>
                          <a:endParaRPr lang="en-GB" sz="1800" b="1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2311256"/>
                      </a:ext>
                    </a:extLst>
                  </a:tr>
                  <a:tr h="843265"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P-values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~1.00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Spring:     0.491</a:t>
                          </a:r>
                        </a:p>
                        <a:p>
                          <a:r>
                            <a:rPr lang="en-GB" b="1" dirty="0"/>
                            <a:t>Summer:  0.6908</a:t>
                          </a:r>
                        </a:p>
                        <a:p>
                          <a:r>
                            <a:rPr lang="en-GB" b="1" dirty="0"/>
                            <a:t>Autumn:  0.6952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5622462"/>
                      </a:ext>
                    </a:extLst>
                  </a:tr>
                  <a:tr h="843265"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Summary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Rejected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</a:t>
                          </a:r>
                        </a:p>
                        <a:p>
                          <a:endParaRPr lang="en-GB" sz="1800" b="1" kern="1200" dirty="0">
                            <a:solidFill>
                              <a:schemeClr val="dk1"/>
                            </a:solidFill>
                            <a:effectLst/>
                          </a:endParaRPr>
                        </a:p>
                        <a:p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Failed to 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GB" b="1" dirty="0"/>
                        </a:p>
                        <a:p>
                          <a:endParaRPr lang="en-GB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655585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96AA3D8-87CF-4B3A-9AF6-5324AA89F96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05779665"/>
                  </p:ext>
                </p:extLst>
              </p:nvPr>
            </p:nvGraphicFramePr>
            <p:xfrm>
              <a:off x="1148751" y="2079711"/>
              <a:ext cx="9894498" cy="401564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753409">
                      <a:extLst>
                        <a:ext uri="{9D8B030D-6E8A-4147-A177-3AD203B41FA5}">
                          <a16:colId xmlns:a16="http://schemas.microsoft.com/office/drawing/2014/main" val="2480767501"/>
                        </a:ext>
                      </a:extLst>
                    </a:gridCol>
                    <a:gridCol w="4042104">
                      <a:extLst>
                        <a:ext uri="{9D8B030D-6E8A-4147-A177-3AD203B41FA5}">
                          <a16:colId xmlns:a16="http://schemas.microsoft.com/office/drawing/2014/main" val="2220793226"/>
                        </a:ext>
                      </a:extLst>
                    </a:gridCol>
                    <a:gridCol w="4098985">
                      <a:extLst>
                        <a:ext uri="{9D8B030D-6E8A-4147-A177-3AD203B41FA5}">
                          <a16:colId xmlns:a16="http://schemas.microsoft.com/office/drawing/2014/main" val="3967160999"/>
                        </a:ext>
                      </a:extLst>
                    </a:gridCol>
                  </a:tblGrid>
                  <a:tr h="674527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Index</a:t>
                          </a:r>
                        </a:p>
                      </a:txBody>
                      <a:tcPr>
                        <a:solidFill>
                          <a:srgbClr val="22232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Covid Impact on hospital Activity</a:t>
                          </a:r>
                        </a:p>
                      </a:txBody>
                      <a:tcPr>
                        <a:solidFill>
                          <a:srgbClr val="22232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Winter Impact on Hospital Activity</a:t>
                          </a:r>
                        </a:p>
                      </a:txBody>
                      <a:tcPr>
                        <a:solidFill>
                          <a:srgbClr val="22232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5140544"/>
                      </a:ext>
                    </a:extLst>
                  </a:tr>
                  <a:tr h="15123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Setup:</a:t>
                          </a:r>
                          <a:endParaRPr lang="en-GB" sz="1800" b="1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590" t="-46774" r="-102112" b="-121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1456" t="-46774" r="-594" b="-121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231125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P-values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~1.00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Spring:     0.491</a:t>
                          </a:r>
                        </a:p>
                        <a:p>
                          <a:r>
                            <a:rPr lang="en-GB" b="1" dirty="0"/>
                            <a:t>Summer:  0.6908</a:t>
                          </a:r>
                        </a:p>
                        <a:p>
                          <a:r>
                            <a:rPr lang="en-GB" b="1" dirty="0"/>
                            <a:t>Autumn:  0.6952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562246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Summary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590" t="-342667" r="-102112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1456" t="-342667" r="-594" b="-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655585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60300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1052-0510-9046-8ACE-449D3A4D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46" y="686881"/>
            <a:ext cx="8610600" cy="1293028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</a:t>
            </a:r>
            <a:r>
              <a:rPr lang="en-US" b="1" dirty="0" err="1">
                <a:solidFill>
                  <a:schemeClr val="bg2"/>
                </a:solidFill>
              </a:rPr>
              <a:t>ENd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BC3C5-EEA4-AF4F-AC77-C7F9E47789F5}"/>
              </a:ext>
            </a:extLst>
          </p:cNvPr>
          <p:cNvSpPr txBox="1">
            <a:spLocks/>
          </p:cNvSpPr>
          <p:nvPr/>
        </p:nvSpPr>
        <p:spPr>
          <a:xfrm>
            <a:off x="3566440" y="3158956"/>
            <a:ext cx="5059120" cy="186361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59816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chemeClr val="bg2"/>
                </a:solidFill>
              </a:rPr>
              <a:t>The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A141-400C-824D-AE6F-93C46EF8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900" y="1596997"/>
            <a:ext cx="10490200" cy="4571328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team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problem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brief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questions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project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tools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shiny app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64297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chemeClr val="bg2"/>
                </a:solidFill>
              </a:rPr>
              <a:t>The Team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40559-07FD-F84C-A536-496314210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7905" y="1673817"/>
            <a:ext cx="10646762" cy="455650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D883FF"/>
                </a:solidFill>
              </a:rPr>
              <a:t>K</a:t>
            </a:r>
            <a:r>
              <a:rPr lang="en-US" sz="4400" dirty="0">
                <a:solidFill>
                  <a:schemeClr val="tx1"/>
                </a:solidFill>
              </a:rPr>
              <a:t>ang Hin Lee</a:t>
            </a:r>
          </a:p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D883FF"/>
                </a:solidFill>
              </a:rPr>
              <a:t>L</a:t>
            </a:r>
            <a:r>
              <a:rPr lang="en-US" sz="4400" dirty="0">
                <a:solidFill>
                  <a:schemeClr val="tx1"/>
                </a:solidFill>
              </a:rPr>
              <a:t>ucy Burns</a:t>
            </a:r>
          </a:p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D883FF"/>
                </a:solidFill>
              </a:rPr>
              <a:t>A</a:t>
            </a:r>
            <a:r>
              <a:rPr lang="en-US" sz="4400" dirty="0">
                <a:solidFill>
                  <a:schemeClr val="tx1"/>
                </a:solidFill>
              </a:rPr>
              <a:t>boubakar Hameed</a:t>
            </a:r>
          </a:p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D883FF"/>
                </a:solidFill>
              </a:rPr>
              <a:t>S</a:t>
            </a:r>
            <a:r>
              <a:rPr lang="en-US" sz="4400" dirty="0">
                <a:solidFill>
                  <a:schemeClr val="tx1"/>
                </a:solidFill>
              </a:rPr>
              <a:t>eàn Cusick</a:t>
            </a:r>
          </a:p>
          <a:p>
            <a:pPr algn="l">
              <a:lnSpc>
                <a:spcPct val="150000"/>
              </a:lnSpc>
            </a:pPr>
            <a:endParaRPr lang="en-US" sz="4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FB8670A-72C8-6A4C-9C86-2C27697A011C}"/>
              </a:ext>
            </a:extLst>
          </p:cNvPr>
          <p:cNvSpPr txBox="1">
            <a:spLocks/>
          </p:cNvSpPr>
          <p:nvPr/>
        </p:nvSpPr>
        <p:spPr>
          <a:xfrm>
            <a:off x="7626459" y="3429000"/>
            <a:ext cx="4442254" cy="9556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b="1" dirty="0">
                <a:solidFill>
                  <a:srgbClr val="D883FF"/>
                </a:solidFill>
              </a:rPr>
              <a:t>TEAM KLAS</a:t>
            </a:r>
          </a:p>
        </p:txBody>
      </p:sp>
    </p:spTree>
    <p:extLst>
      <p:ext uri="{BB962C8B-B14F-4D97-AF65-F5344CB8AC3E}">
        <p14:creationId xmlns:p14="http://schemas.microsoft.com/office/powerpoint/2010/main" val="401589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newspaper, screenshot&#10;&#10;Description automatically generated">
            <a:extLst>
              <a:ext uri="{FF2B5EF4-FFF2-40B4-BE49-F238E27FC236}">
                <a16:creationId xmlns:a16="http://schemas.microsoft.com/office/drawing/2014/main" id="{992CEBC5-6AB4-6348-BADA-7173EFBA1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B21D59A-7D9B-B84E-8216-1750A930B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886" y="2122195"/>
            <a:ext cx="10503243" cy="1876368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8000" b="1" dirty="0">
                <a:solidFill>
                  <a:schemeClr val="tx2"/>
                </a:solidFill>
              </a:rPr>
              <a:t>The NHS is in Crisis</a:t>
            </a:r>
          </a:p>
        </p:txBody>
      </p:sp>
    </p:spTree>
    <p:extLst>
      <p:ext uri="{BB962C8B-B14F-4D97-AF65-F5344CB8AC3E}">
        <p14:creationId xmlns:p14="http://schemas.microsoft.com/office/powerpoint/2010/main" val="266531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Brief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A141-400C-824D-AE6F-93C46EF8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900" y="2008375"/>
            <a:ext cx="10490200" cy="1683719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60000"/>
              </a:lnSpc>
            </a:pPr>
            <a:r>
              <a:rPr lang="en-GB" sz="3200" b="1" dirty="0">
                <a:solidFill>
                  <a:schemeClr val="tx1"/>
                </a:solidFill>
              </a:rPr>
              <a:t>Create a dashboard using R-Shiny and PHS open data on secondary care to investigate what has been happening from 2020 onwards in the acute hospital sector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297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A141-400C-824D-AE6F-93C46EF8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900" y="2015451"/>
            <a:ext cx="10490200" cy="3664005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How does Covid affect hospital activity? </a:t>
            </a:r>
            <a:br>
              <a:rPr lang="en-GB" sz="3200" dirty="0"/>
            </a:br>
            <a:endParaRPr lang="en-GB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How does winter affect hospital activity? A&amp;E/Department activity/ by time</a:t>
            </a:r>
            <a:br>
              <a:rPr lang="en-GB" sz="3200" dirty="0"/>
            </a:br>
            <a:endParaRPr lang="en-GB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Was there a change post Q1 2020?</a:t>
            </a:r>
            <a:br>
              <a:rPr lang="en-GB" sz="3200" dirty="0"/>
            </a:b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96760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A141-400C-824D-AE6F-93C46EF8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880" y="1767478"/>
            <a:ext cx="10490200" cy="436985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Methodology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Planning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Datasets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Wrangling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Analysing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Shiny-</a:t>
            </a:r>
            <a:r>
              <a:rPr lang="en-GB" sz="3200" dirty="0" err="1">
                <a:solidFill>
                  <a:schemeClr val="tx1"/>
                </a:solidFill>
              </a:rPr>
              <a:t>ing</a:t>
            </a:r>
            <a:endParaRPr lang="en-GB" sz="32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098310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92F1-08A9-8D43-846D-E6D20F02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15" y="609390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Tools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11AE7BF-C677-BB49-BFA1-C4F9E75310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6659312"/>
              </p:ext>
            </p:extLst>
          </p:nvPr>
        </p:nvGraphicFramePr>
        <p:xfrm>
          <a:off x="2032000" y="719666"/>
          <a:ext cx="7173993" cy="5030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7738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92F1-08A9-8D43-846D-E6D20F02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15" y="609390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Data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BAEB0D8-6DE2-2745-828B-8BAE710FBED9}"/>
              </a:ext>
            </a:extLst>
          </p:cNvPr>
          <p:cNvSpPr txBox="1">
            <a:spLocks/>
          </p:cNvSpPr>
          <p:nvPr/>
        </p:nvSpPr>
        <p:spPr>
          <a:xfrm>
            <a:off x="1036880" y="1767478"/>
            <a:ext cx="10490200" cy="43698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/>
              <a:t>The Aim: Efficiency and Consistency</a:t>
            </a:r>
            <a:br>
              <a:rPr lang="en-GB" sz="3200" dirty="0"/>
            </a:br>
            <a:endParaRPr lang="en-GB" sz="3200" dirty="0"/>
          </a:p>
          <a:p>
            <a:pPr marL="457200" indent="-457200"/>
            <a:r>
              <a:rPr lang="en-GB" sz="3200" dirty="0"/>
              <a:t>Extract</a:t>
            </a:r>
          </a:p>
          <a:p>
            <a:pPr marL="457200" indent="-457200"/>
            <a:r>
              <a:rPr lang="en-GB" sz="3200" dirty="0"/>
              <a:t>Cleaning</a:t>
            </a:r>
          </a:p>
          <a:p>
            <a:pPr marL="457200" indent="-457200"/>
            <a:r>
              <a:rPr lang="en-GB" sz="3200" dirty="0"/>
              <a:t>Wrangling</a:t>
            </a:r>
          </a:p>
        </p:txBody>
      </p:sp>
    </p:spTree>
    <p:extLst>
      <p:ext uri="{BB962C8B-B14F-4D97-AF65-F5344CB8AC3E}">
        <p14:creationId xmlns:p14="http://schemas.microsoft.com/office/powerpoint/2010/main" val="234678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Team Klas 1">
      <a:dk1>
        <a:srgbClr val="222323"/>
      </a:dk1>
      <a:lt1>
        <a:srgbClr val="0DE18E"/>
      </a:lt1>
      <a:dk2>
        <a:srgbClr val="09AE79"/>
      </a:dk2>
      <a:lt2>
        <a:srgbClr val="FEFEFF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421</Words>
  <Application>Microsoft Office PowerPoint</Application>
  <PresentationFormat>Widescreen</PresentationFormat>
  <Paragraphs>101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Century Gothic</vt:lpstr>
      <vt:lpstr>Vapor Trail</vt:lpstr>
      <vt:lpstr>PHS RShiny  Dashboard Project </vt:lpstr>
      <vt:lpstr>The plan</vt:lpstr>
      <vt:lpstr>The Team</vt:lpstr>
      <vt:lpstr>The NHS is in Crisis</vt:lpstr>
      <vt:lpstr>The Brief</vt:lpstr>
      <vt:lpstr>Questions</vt:lpstr>
      <vt:lpstr>The Project</vt:lpstr>
      <vt:lpstr>The Tools </vt:lpstr>
      <vt:lpstr>The Data </vt:lpstr>
      <vt:lpstr>PowerPoint Presentation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PHS RShiny  Dashboard Project </dc:title>
  <dc:creator>Lucy Burns</dc:creator>
  <cp:lastModifiedBy>K</cp:lastModifiedBy>
  <cp:revision>33</cp:revision>
  <dcterms:created xsi:type="dcterms:W3CDTF">2022-02-03T11:41:54Z</dcterms:created>
  <dcterms:modified xsi:type="dcterms:W3CDTF">2022-02-03T20:02:53Z</dcterms:modified>
</cp:coreProperties>
</file>