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22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1"/>
    <p:restoredTop sz="73541"/>
  </p:normalViewPr>
  <p:slideViewPr>
    <p:cSldViewPr snapToGrid="0" snapToObjects="1">
      <p:cViewPr varScale="1">
        <p:scale>
          <a:sx n="99" d="100"/>
          <a:sy n="99" d="100"/>
        </p:scale>
        <p:origin x="3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C314B7-ECBF-CC46-A7D3-F5EE0B66B0FC}"/>
              </a:ext>
            </a:extLst>
          </p:cNvPr>
          <p:cNvSpPr txBox="1">
            <a:spLocks/>
          </p:cNvSpPr>
          <p:nvPr/>
        </p:nvSpPr>
        <p:spPr>
          <a:xfrm>
            <a:off x="7639854" y="265385"/>
            <a:ext cx="3031524" cy="17524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SHINY APP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7969503" y="2032380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329</Words>
  <Application>Microsoft Macintosh PowerPoint</Application>
  <PresentationFormat>Widescreen</PresentationFormat>
  <Paragraphs>75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27</cp:revision>
  <dcterms:created xsi:type="dcterms:W3CDTF">2022-02-03T11:41:54Z</dcterms:created>
  <dcterms:modified xsi:type="dcterms:W3CDTF">2022-02-03T16:23:09Z</dcterms:modified>
</cp:coreProperties>
</file>