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70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6"/>
    <p:restoredTop sz="73529"/>
  </p:normalViewPr>
  <p:slideViewPr>
    <p:cSldViewPr snapToGrid="0" snapToObjects="1">
      <p:cViewPr varScale="1">
        <p:scale>
          <a:sx n="103" d="100"/>
          <a:sy n="103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image" Target="../media/image15.pn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811B-57FA-4B21-A1A9-32B7D115A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D89CD72-7324-4B3E-B318-7331439DCC93}">
      <dgm:prSet phldrT="[Text]"/>
      <dgm:spPr/>
      <dgm:t>
        <a:bodyPr/>
        <a:lstStyle/>
        <a:p>
          <a:r>
            <a:rPr lang="en-GB"/>
            <a:t>Shiny App Project</a:t>
          </a:r>
        </a:p>
      </dgm:t>
    </dgm:pt>
    <dgm:pt modelId="{DA5D3B20-6A4E-430F-BFB1-EFCC9BED8186}" type="parTrans" cxnId="{F6DE15BA-3A8C-412F-AC43-2141C74FD2C2}">
      <dgm:prSet/>
      <dgm:spPr/>
      <dgm:t>
        <a:bodyPr/>
        <a:lstStyle/>
        <a:p>
          <a:endParaRPr lang="en-GB"/>
        </a:p>
      </dgm:t>
    </dgm:pt>
    <dgm:pt modelId="{CCBDCD9F-DCC3-44B1-99B9-853BE0B9FBA9}" type="sibTrans" cxnId="{F6DE15BA-3A8C-412F-AC43-2141C74FD2C2}">
      <dgm:prSet/>
      <dgm:spPr/>
      <dgm:t>
        <a:bodyPr/>
        <a:lstStyle/>
        <a:p>
          <a:endParaRPr lang="en-GB"/>
        </a:p>
      </dgm:t>
    </dgm:pt>
    <dgm:pt modelId="{0A32F093-FCFB-4D83-A0CA-EFBCACFD5B51}">
      <dgm:prSet phldrT="[Text]"/>
      <dgm:spPr/>
      <dgm:t>
        <a:bodyPr/>
        <a:lstStyle/>
        <a:p>
          <a:r>
            <a:rPr lang="en-GB" b="1" u="sng"/>
            <a:t>WP1</a:t>
          </a:r>
          <a:br>
            <a:rPr lang="en-GB"/>
          </a:br>
          <a:r>
            <a:rPr lang="en-GB"/>
            <a:t>Project Management</a:t>
          </a:r>
          <a:br>
            <a:rPr lang="en-GB"/>
          </a:br>
          <a:r>
            <a:rPr lang="en-GB"/>
            <a:t>Sean </a:t>
          </a:r>
        </a:p>
      </dgm:t>
    </dgm:pt>
    <dgm:pt modelId="{BD1EFC9C-4660-4D6E-85B9-EB6308F65CDF}" type="parTrans" cxnId="{5A9573D5-6BDC-4CDF-BD54-4E1B34D55E74}">
      <dgm:prSet/>
      <dgm:spPr/>
      <dgm:t>
        <a:bodyPr/>
        <a:lstStyle/>
        <a:p>
          <a:endParaRPr lang="en-GB"/>
        </a:p>
      </dgm:t>
    </dgm:pt>
    <dgm:pt modelId="{6CB8160E-FB66-433A-98E7-8E6285C68222}" type="sibTrans" cxnId="{5A9573D5-6BDC-4CDF-BD54-4E1B34D55E74}">
      <dgm:prSet/>
      <dgm:spPr/>
      <dgm:t>
        <a:bodyPr/>
        <a:lstStyle/>
        <a:p>
          <a:endParaRPr lang="en-GB"/>
        </a:p>
      </dgm:t>
    </dgm:pt>
    <dgm:pt modelId="{A932D7B9-0564-4635-95F5-B0ACA78DEAFB}">
      <dgm:prSet phldrT="[Text]"/>
      <dgm:spPr/>
      <dgm:t>
        <a:bodyPr/>
        <a:lstStyle/>
        <a:p>
          <a:r>
            <a:rPr lang="en-GB" b="1" u="sng"/>
            <a:t>WP3.2</a:t>
          </a:r>
          <a:br>
            <a:rPr lang="en-GB"/>
          </a:br>
          <a:r>
            <a:rPr lang="en-GB"/>
            <a:t>Presentation</a:t>
          </a:r>
        </a:p>
      </dgm:t>
    </dgm:pt>
    <dgm:pt modelId="{3527A812-159B-463E-9E09-C3E3F9AD4221}" type="parTrans" cxnId="{FEDF2A09-62C6-4AF5-A42C-13324BD08BEC}">
      <dgm:prSet/>
      <dgm:spPr/>
      <dgm:t>
        <a:bodyPr/>
        <a:lstStyle/>
        <a:p>
          <a:endParaRPr lang="en-GB"/>
        </a:p>
      </dgm:t>
    </dgm:pt>
    <dgm:pt modelId="{09A7422A-FC7F-419B-807F-F814FAFDE96F}" type="sibTrans" cxnId="{FEDF2A09-62C6-4AF5-A42C-13324BD08BEC}">
      <dgm:prSet/>
      <dgm:spPr/>
      <dgm:t>
        <a:bodyPr/>
        <a:lstStyle/>
        <a:p>
          <a:endParaRPr lang="en-GB"/>
        </a:p>
      </dgm:t>
    </dgm:pt>
    <dgm:pt modelId="{A019119E-7225-4093-9BCD-F263E6F9C913}">
      <dgm:prSet phldrT="[Text]"/>
      <dgm:spPr/>
      <dgm:t>
        <a:bodyPr/>
        <a:lstStyle/>
        <a:p>
          <a:r>
            <a:rPr lang="en-GB" b="1" u="sng"/>
            <a:t>WP2</a:t>
          </a:r>
          <a:br>
            <a:rPr lang="en-GB"/>
          </a:br>
          <a:r>
            <a:rPr lang="en-GB"/>
            <a:t>Shiny App</a:t>
          </a:r>
        </a:p>
      </dgm:t>
    </dgm:pt>
    <dgm:pt modelId="{E97E7760-BCB4-40FF-B33C-D766017CDE38}" type="parTrans" cxnId="{95E40D2A-64E1-46B1-90CD-1D1E5513C191}">
      <dgm:prSet/>
      <dgm:spPr/>
      <dgm:t>
        <a:bodyPr/>
        <a:lstStyle/>
        <a:p>
          <a:endParaRPr lang="en-GB"/>
        </a:p>
      </dgm:t>
    </dgm:pt>
    <dgm:pt modelId="{96D68AB7-84F9-4530-9F33-CCF4B91A12C2}" type="sibTrans" cxnId="{95E40D2A-64E1-46B1-90CD-1D1E5513C191}">
      <dgm:prSet/>
      <dgm:spPr/>
      <dgm:t>
        <a:bodyPr/>
        <a:lstStyle/>
        <a:p>
          <a:endParaRPr lang="en-GB"/>
        </a:p>
      </dgm:t>
    </dgm:pt>
    <dgm:pt modelId="{0C2E63C9-1FB3-4925-B93D-B84C946B3E8F}">
      <dgm:prSet phldrT="[Text]"/>
      <dgm:spPr/>
      <dgm:t>
        <a:bodyPr/>
        <a:lstStyle/>
        <a:p>
          <a:r>
            <a:rPr lang="en-GB" b="1" u="sng"/>
            <a:t>WP3</a:t>
          </a:r>
          <a:br>
            <a:rPr lang="en-GB"/>
          </a:br>
          <a:r>
            <a:rPr lang="en-GB"/>
            <a:t>Documentation</a:t>
          </a:r>
          <a:br>
            <a:rPr lang="en-GB"/>
          </a:br>
          <a:r>
            <a:rPr lang="en-GB"/>
            <a:t>Sean</a:t>
          </a:r>
        </a:p>
      </dgm:t>
    </dgm:pt>
    <dgm:pt modelId="{8730EAF7-A00C-4CA3-A519-4DBA56E22B8E}" type="parTrans" cxnId="{9036DD29-D68E-4177-AE20-8264CE858292}">
      <dgm:prSet/>
      <dgm:spPr/>
      <dgm:t>
        <a:bodyPr/>
        <a:lstStyle/>
        <a:p>
          <a:endParaRPr lang="en-GB"/>
        </a:p>
      </dgm:t>
    </dgm:pt>
    <dgm:pt modelId="{10750F88-AECA-45C2-81A9-DF965B5F38CE}" type="sibTrans" cxnId="{9036DD29-D68E-4177-AE20-8264CE858292}">
      <dgm:prSet/>
      <dgm:spPr/>
      <dgm:t>
        <a:bodyPr/>
        <a:lstStyle/>
        <a:p>
          <a:endParaRPr lang="en-GB"/>
        </a:p>
      </dgm:t>
    </dgm:pt>
    <dgm:pt modelId="{AAF97325-2A5C-4937-830F-29BE02FFC6BF}">
      <dgm:prSet phldrT="[Text]"/>
      <dgm:spPr/>
      <dgm:t>
        <a:bodyPr/>
        <a:lstStyle/>
        <a:p>
          <a:r>
            <a:rPr lang="en-GB" b="1" u="sng"/>
            <a:t>WP1.1</a:t>
          </a:r>
          <a:br>
            <a:rPr lang="en-GB"/>
          </a:br>
          <a:r>
            <a:rPr lang="en-GB"/>
            <a:t>Project Set Up</a:t>
          </a:r>
        </a:p>
      </dgm:t>
    </dgm:pt>
    <dgm:pt modelId="{E1D98F5F-9960-4786-8D74-45336C55605F}" type="parTrans" cxnId="{595452C1-19CF-4134-B86F-E4D63DAB5DF9}">
      <dgm:prSet/>
      <dgm:spPr/>
      <dgm:t>
        <a:bodyPr/>
        <a:lstStyle/>
        <a:p>
          <a:endParaRPr lang="en-GB"/>
        </a:p>
      </dgm:t>
    </dgm:pt>
    <dgm:pt modelId="{2043F11A-C5CE-4E8C-AB4F-F1454377DCA1}" type="sibTrans" cxnId="{595452C1-19CF-4134-B86F-E4D63DAB5DF9}">
      <dgm:prSet/>
      <dgm:spPr/>
      <dgm:t>
        <a:bodyPr/>
        <a:lstStyle/>
        <a:p>
          <a:endParaRPr lang="en-GB"/>
        </a:p>
      </dgm:t>
    </dgm:pt>
    <dgm:pt modelId="{F6B05313-17A0-4AB3-803C-A37E1D9DC8AD}">
      <dgm:prSet phldrT="[Text]"/>
      <dgm:spPr/>
      <dgm:t>
        <a:bodyPr/>
        <a:lstStyle/>
        <a:p>
          <a:r>
            <a:rPr lang="en-GB" b="1" u="sng"/>
            <a:t>WP2.1 </a:t>
          </a:r>
          <a:br>
            <a:rPr lang="en-GB"/>
          </a:br>
          <a:r>
            <a:rPr lang="en-GB"/>
            <a:t>Data Analysis</a:t>
          </a:r>
          <a:br>
            <a:rPr lang="en-GB"/>
          </a:br>
          <a:r>
            <a:rPr lang="en-GB" i="1" u="sng"/>
            <a:t>Kang</a:t>
          </a:r>
        </a:p>
      </dgm:t>
    </dgm:pt>
    <dgm:pt modelId="{16EB5736-6EDA-480D-8DFD-C381D051CD78}" type="parTrans" cxnId="{84F15A7D-9A6A-45A6-A58A-E0C3C623AF9F}">
      <dgm:prSet/>
      <dgm:spPr/>
      <dgm:t>
        <a:bodyPr/>
        <a:lstStyle/>
        <a:p>
          <a:endParaRPr lang="en-GB"/>
        </a:p>
      </dgm:t>
    </dgm:pt>
    <dgm:pt modelId="{A7B08410-0015-4A68-B252-25306CBFE4C1}" type="sibTrans" cxnId="{84F15A7D-9A6A-45A6-A58A-E0C3C623AF9F}">
      <dgm:prSet/>
      <dgm:spPr/>
      <dgm:t>
        <a:bodyPr/>
        <a:lstStyle/>
        <a:p>
          <a:endParaRPr lang="en-GB"/>
        </a:p>
      </dgm:t>
    </dgm:pt>
    <dgm:pt modelId="{F6E4F472-ACCB-4282-B977-7DF7DA6BAFEB}">
      <dgm:prSet phldrT="[Text]"/>
      <dgm:spPr/>
      <dgm:t>
        <a:bodyPr/>
        <a:lstStyle/>
        <a:p>
          <a:r>
            <a:rPr lang="en-GB" b="1" u="sng"/>
            <a:t>WP2.1.1</a:t>
          </a:r>
          <a:r>
            <a:rPr lang="en-GB" b="1"/>
            <a:t> </a:t>
          </a:r>
          <a:br>
            <a:rPr lang="en-GB" b="1"/>
          </a:br>
          <a:r>
            <a:rPr lang="en-GB"/>
            <a:t> Dataset Selection</a:t>
          </a:r>
        </a:p>
      </dgm:t>
    </dgm:pt>
    <dgm:pt modelId="{1F56E85F-C09B-4A78-B6E6-B47ACD7FAB12}" type="parTrans" cxnId="{BB0C299A-F1C7-4C2F-B080-C2B0740FA705}">
      <dgm:prSet/>
      <dgm:spPr/>
      <dgm:t>
        <a:bodyPr/>
        <a:lstStyle/>
        <a:p>
          <a:endParaRPr lang="en-GB"/>
        </a:p>
      </dgm:t>
    </dgm:pt>
    <dgm:pt modelId="{E18092E2-0574-4ACD-936B-FFA56AE94281}" type="sibTrans" cxnId="{BB0C299A-F1C7-4C2F-B080-C2B0740FA705}">
      <dgm:prSet/>
      <dgm:spPr/>
      <dgm:t>
        <a:bodyPr/>
        <a:lstStyle/>
        <a:p>
          <a:endParaRPr lang="en-GB"/>
        </a:p>
      </dgm:t>
    </dgm:pt>
    <dgm:pt modelId="{CA7B42AC-869E-4EE4-A627-EDA39ECB1A6A}">
      <dgm:prSet phldrT="[Text]"/>
      <dgm:spPr/>
      <dgm:t>
        <a:bodyPr/>
        <a:lstStyle/>
        <a:p>
          <a:r>
            <a:rPr lang="en-GB" b="1" u="sng" dirty="0"/>
            <a:t>WP2.2</a:t>
          </a:r>
          <a:br>
            <a:rPr lang="en-GB" dirty="0"/>
          </a:br>
          <a:r>
            <a:rPr lang="en-GB" dirty="0"/>
            <a:t>Data Visualisation</a:t>
          </a:r>
          <a:br>
            <a:rPr lang="en-GB" dirty="0"/>
          </a:br>
          <a:r>
            <a:rPr lang="en-GB" dirty="0"/>
            <a:t>Lucy</a:t>
          </a:r>
        </a:p>
      </dgm:t>
    </dgm:pt>
    <dgm:pt modelId="{2C456AA3-996F-4C6F-AFA9-08BCFEF25906}" type="parTrans" cxnId="{C927B755-F666-4B42-8B2F-D435C73E80CB}">
      <dgm:prSet/>
      <dgm:spPr/>
      <dgm:t>
        <a:bodyPr/>
        <a:lstStyle/>
        <a:p>
          <a:endParaRPr lang="en-GB"/>
        </a:p>
      </dgm:t>
    </dgm:pt>
    <dgm:pt modelId="{D59C8CAF-547B-41AE-A81E-C82E14386257}" type="sibTrans" cxnId="{C927B755-F666-4B42-8B2F-D435C73E80CB}">
      <dgm:prSet/>
      <dgm:spPr/>
      <dgm:t>
        <a:bodyPr/>
        <a:lstStyle/>
        <a:p>
          <a:endParaRPr lang="en-GB"/>
        </a:p>
      </dgm:t>
    </dgm:pt>
    <dgm:pt modelId="{133A6CD3-FD3B-4C40-9ADA-EB63C5336C4A}">
      <dgm:prSet phldrT="[Text]"/>
      <dgm:spPr/>
      <dgm:t>
        <a:bodyPr/>
        <a:lstStyle/>
        <a:p>
          <a:r>
            <a:rPr lang="en-GB" b="1" u="sng"/>
            <a:t>WP2.2.1</a:t>
          </a:r>
          <a:r>
            <a:rPr lang="en-GB" b="0" u="sng"/>
            <a:t> </a:t>
          </a:r>
          <a:r>
            <a:rPr lang="en-GB"/>
            <a:t> Temporal</a:t>
          </a:r>
        </a:p>
      </dgm:t>
    </dgm:pt>
    <dgm:pt modelId="{84159D91-BABD-451E-9610-609B8059E0B5}" type="parTrans" cxnId="{8E6DF726-7E8A-46E5-8F6A-E874F7EE9249}">
      <dgm:prSet/>
      <dgm:spPr/>
      <dgm:t>
        <a:bodyPr/>
        <a:lstStyle/>
        <a:p>
          <a:endParaRPr lang="en-GB"/>
        </a:p>
      </dgm:t>
    </dgm:pt>
    <dgm:pt modelId="{B14EB9B1-5F3E-4227-B43E-B27F560FA767}" type="sibTrans" cxnId="{8E6DF726-7E8A-46E5-8F6A-E874F7EE9249}">
      <dgm:prSet/>
      <dgm:spPr/>
      <dgm:t>
        <a:bodyPr/>
        <a:lstStyle/>
        <a:p>
          <a:endParaRPr lang="en-GB"/>
        </a:p>
      </dgm:t>
    </dgm:pt>
    <dgm:pt modelId="{4CCDA106-4E68-4EEF-8DE8-3A2DE2AAC6CE}">
      <dgm:prSet phldrT="[Text]"/>
      <dgm:spPr/>
      <dgm:t>
        <a:bodyPr/>
        <a:lstStyle/>
        <a:p>
          <a:r>
            <a:rPr lang="en-GB" b="1" u="sng" dirty="0"/>
            <a:t>WP2.1.3 </a:t>
          </a:r>
          <a:br>
            <a:rPr lang="en-GB" dirty="0"/>
          </a:br>
          <a:r>
            <a:rPr lang="en-GB" dirty="0"/>
            <a:t>Data Wrangling</a:t>
          </a:r>
        </a:p>
      </dgm:t>
    </dgm:pt>
    <dgm:pt modelId="{9CCAE473-E565-4A18-B094-369C79A99231}" type="parTrans" cxnId="{8E266C3F-3063-48E6-893E-6A6C864B3CC7}">
      <dgm:prSet/>
      <dgm:spPr/>
      <dgm:t>
        <a:bodyPr/>
        <a:lstStyle/>
        <a:p>
          <a:endParaRPr lang="en-GB"/>
        </a:p>
      </dgm:t>
    </dgm:pt>
    <dgm:pt modelId="{F22EFFA0-32DE-4ADA-B326-D434CA255A91}" type="sibTrans" cxnId="{8E266C3F-3063-48E6-893E-6A6C864B3CC7}">
      <dgm:prSet/>
      <dgm:spPr/>
      <dgm:t>
        <a:bodyPr/>
        <a:lstStyle/>
        <a:p>
          <a:endParaRPr lang="en-GB"/>
        </a:p>
      </dgm:t>
    </dgm:pt>
    <dgm:pt modelId="{6EEF9492-424D-4517-8DDC-F21621670832}">
      <dgm:prSet phldrT="[Text]"/>
      <dgm:spPr/>
      <dgm:t>
        <a:bodyPr/>
        <a:lstStyle/>
        <a:p>
          <a:r>
            <a:rPr lang="en-GB" b="1" u="sng"/>
            <a:t>WP2.2.2</a:t>
          </a:r>
          <a:r>
            <a:rPr lang="en-GB" b="0" u="sng"/>
            <a:t> </a:t>
          </a:r>
          <a:br>
            <a:rPr lang="en-GB"/>
          </a:br>
          <a:r>
            <a:rPr lang="en-GB"/>
            <a:t>Spatial</a:t>
          </a:r>
        </a:p>
      </dgm:t>
    </dgm:pt>
    <dgm:pt modelId="{E1E8CC0A-1700-4E46-8587-39AE87283AB2}" type="parTrans" cxnId="{BE141FD7-4D04-4AC3-87B6-4FC20934A87A}">
      <dgm:prSet/>
      <dgm:spPr/>
      <dgm:t>
        <a:bodyPr/>
        <a:lstStyle/>
        <a:p>
          <a:endParaRPr lang="en-GB"/>
        </a:p>
      </dgm:t>
    </dgm:pt>
    <dgm:pt modelId="{7DFF24D7-4C8B-4FAB-A1D2-33FDFDDC3EB9}" type="sibTrans" cxnId="{BE141FD7-4D04-4AC3-87B6-4FC20934A87A}">
      <dgm:prSet/>
      <dgm:spPr/>
      <dgm:t>
        <a:bodyPr/>
        <a:lstStyle/>
        <a:p>
          <a:endParaRPr lang="en-GB"/>
        </a:p>
      </dgm:t>
    </dgm:pt>
    <dgm:pt modelId="{84A0A49A-101C-44BD-9096-4D9D27A2047A}">
      <dgm:prSet phldrT="[Text]"/>
      <dgm:spPr/>
      <dgm:t>
        <a:bodyPr/>
        <a:lstStyle/>
        <a:p>
          <a:r>
            <a:rPr lang="en-GB" b="1" u="sng"/>
            <a:t>WP2.2.3</a:t>
          </a:r>
          <a:r>
            <a:rPr lang="en-GB"/>
            <a:t> </a:t>
          </a:r>
          <a:br>
            <a:rPr lang="en-GB"/>
          </a:br>
          <a:r>
            <a:rPr lang="en-GB"/>
            <a:t>Demographics</a:t>
          </a:r>
        </a:p>
      </dgm:t>
    </dgm:pt>
    <dgm:pt modelId="{CEBCD91C-7D1F-47A5-AB59-709207D1305D}" type="parTrans" cxnId="{B31370E5-5DF2-4C9D-B527-65F1CD6FE03C}">
      <dgm:prSet/>
      <dgm:spPr/>
      <dgm:t>
        <a:bodyPr/>
        <a:lstStyle/>
        <a:p>
          <a:endParaRPr lang="en-GB"/>
        </a:p>
      </dgm:t>
    </dgm:pt>
    <dgm:pt modelId="{A9F5D67D-136C-49B2-BC4F-75E4C9BB6FB8}" type="sibTrans" cxnId="{B31370E5-5DF2-4C9D-B527-65F1CD6FE03C}">
      <dgm:prSet/>
      <dgm:spPr/>
      <dgm:t>
        <a:bodyPr/>
        <a:lstStyle/>
        <a:p>
          <a:endParaRPr lang="en-GB"/>
        </a:p>
      </dgm:t>
    </dgm:pt>
    <dgm:pt modelId="{773DBC6C-79E7-48EC-A149-1F472EADBE9F}">
      <dgm:prSet phldrT="[Text]"/>
      <dgm:spPr/>
      <dgm:t>
        <a:bodyPr/>
        <a:lstStyle/>
        <a:p>
          <a:r>
            <a:rPr lang="en-GB" b="1" u="sng"/>
            <a:t>WP2.3</a:t>
          </a:r>
          <a:r>
            <a:rPr lang="en-GB"/>
            <a:t> </a:t>
          </a:r>
          <a:br>
            <a:rPr lang="en-GB"/>
          </a:br>
          <a:r>
            <a:rPr lang="en-GB"/>
            <a:t>Shiny App MVP</a:t>
          </a:r>
          <a:br>
            <a:rPr lang="en-GB"/>
          </a:br>
          <a:r>
            <a:rPr lang="en-GB"/>
            <a:t>Aboubakar</a:t>
          </a:r>
        </a:p>
      </dgm:t>
    </dgm:pt>
    <dgm:pt modelId="{6AFC32E6-9A03-4759-9D32-0A92AA17F32E}" type="parTrans" cxnId="{060FDAF4-53B4-4D41-8EC3-9566FF837392}">
      <dgm:prSet/>
      <dgm:spPr/>
      <dgm:t>
        <a:bodyPr/>
        <a:lstStyle/>
        <a:p>
          <a:endParaRPr lang="en-GB"/>
        </a:p>
      </dgm:t>
    </dgm:pt>
    <dgm:pt modelId="{5C090710-5589-4771-A582-2F52BF355543}" type="sibTrans" cxnId="{060FDAF4-53B4-4D41-8EC3-9566FF837392}">
      <dgm:prSet/>
      <dgm:spPr/>
      <dgm:t>
        <a:bodyPr/>
        <a:lstStyle/>
        <a:p>
          <a:endParaRPr lang="en-GB"/>
        </a:p>
      </dgm:t>
    </dgm:pt>
    <dgm:pt modelId="{A061FB9D-C227-4EF1-BECF-B2C035B5C276}">
      <dgm:prSet phldrT="[Text]"/>
      <dgm:spPr/>
      <dgm:t>
        <a:bodyPr/>
        <a:lstStyle/>
        <a:p>
          <a:r>
            <a:rPr lang="en-GB" b="1" u="sng"/>
            <a:t>WP2.3.1</a:t>
          </a:r>
          <a:br>
            <a:rPr lang="en-GB"/>
          </a:br>
          <a:r>
            <a:rPr lang="en-GB"/>
            <a:t>UI</a:t>
          </a:r>
        </a:p>
      </dgm:t>
    </dgm:pt>
    <dgm:pt modelId="{42BE5968-8E7C-49A1-B8D5-ACD8BF664D4F}" type="parTrans" cxnId="{D6EE789C-2830-4490-B076-41218AF7E33D}">
      <dgm:prSet/>
      <dgm:spPr/>
      <dgm:t>
        <a:bodyPr/>
        <a:lstStyle/>
        <a:p>
          <a:endParaRPr lang="en-GB"/>
        </a:p>
      </dgm:t>
    </dgm:pt>
    <dgm:pt modelId="{23802165-3F0A-4F96-A177-9C11A12ADA3E}" type="sibTrans" cxnId="{D6EE789C-2830-4490-B076-41218AF7E33D}">
      <dgm:prSet/>
      <dgm:spPr/>
      <dgm:t>
        <a:bodyPr/>
        <a:lstStyle/>
        <a:p>
          <a:endParaRPr lang="en-GB"/>
        </a:p>
      </dgm:t>
    </dgm:pt>
    <dgm:pt modelId="{B74BC26F-2650-4007-9719-EC94FC8F701B}">
      <dgm:prSet phldrT="[Text]"/>
      <dgm:spPr/>
      <dgm:t>
        <a:bodyPr/>
        <a:lstStyle/>
        <a:p>
          <a:r>
            <a:rPr lang="en-GB" b="1" u="sng"/>
            <a:t>WP2.3.2</a:t>
          </a:r>
          <a:r>
            <a:rPr lang="en-GB"/>
            <a:t> </a:t>
          </a:r>
          <a:br>
            <a:rPr lang="en-GB"/>
          </a:br>
          <a:r>
            <a:rPr lang="en-GB"/>
            <a:t>Backend</a:t>
          </a:r>
        </a:p>
      </dgm:t>
    </dgm:pt>
    <dgm:pt modelId="{9A97EE1F-BECC-48DE-B68B-6A4971AF81D6}" type="parTrans" cxnId="{A5E76151-5CB4-43E5-9BEC-0A7193AC10EF}">
      <dgm:prSet/>
      <dgm:spPr/>
      <dgm:t>
        <a:bodyPr/>
        <a:lstStyle/>
        <a:p>
          <a:endParaRPr lang="en-GB"/>
        </a:p>
      </dgm:t>
    </dgm:pt>
    <dgm:pt modelId="{5BD0C45C-48D9-4EA9-AC1E-AB38575A30F6}" type="sibTrans" cxnId="{A5E76151-5CB4-43E5-9BEC-0A7193AC10EF}">
      <dgm:prSet/>
      <dgm:spPr/>
      <dgm:t>
        <a:bodyPr/>
        <a:lstStyle/>
        <a:p>
          <a:endParaRPr lang="en-GB"/>
        </a:p>
      </dgm:t>
    </dgm:pt>
    <dgm:pt modelId="{4A6FE06A-2BB0-4979-9EA4-FF56C0B23952}">
      <dgm:prSet phldrT="[Text]"/>
      <dgm:spPr/>
      <dgm:t>
        <a:bodyPr/>
        <a:lstStyle/>
        <a:p>
          <a:r>
            <a:rPr lang="en-GB" b="1" u="sng"/>
            <a:t>WP2.4 </a:t>
          </a:r>
          <a:br>
            <a:rPr lang="en-GB"/>
          </a:br>
          <a:r>
            <a:rPr lang="en-GB"/>
            <a:t>Features</a:t>
          </a:r>
        </a:p>
      </dgm:t>
    </dgm:pt>
    <dgm:pt modelId="{697897A0-5152-47A6-AEC1-655D6FFCB76D}" type="parTrans" cxnId="{C69AF37F-1006-4753-BD5A-16A8673DAEC0}">
      <dgm:prSet/>
      <dgm:spPr/>
      <dgm:t>
        <a:bodyPr/>
        <a:lstStyle/>
        <a:p>
          <a:endParaRPr lang="en-GB"/>
        </a:p>
      </dgm:t>
    </dgm:pt>
    <dgm:pt modelId="{8A14C888-9676-4042-B1C2-E2964E978E3A}" type="sibTrans" cxnId="{C69AF37F-1006-4753-BD5A-16A8673DAEC0}">
      <dgm:prSet/>
      <dgm:spPr/>
      <dgm:t>
        <a:bodyPr/>
        <a:lstStyle/>
        <a:p>
          <a:endParaRPr lang="en-GB"/>
        </a:p>
      </dgm:t>
    </dgm:pt>
    <dgm:pt modelId="{030E962A-76E0-4847-8A54-286286B2D799}">
      <dgm:prSet phldrT="[Text]"/>
      <dgm:spPr/>
      <dgm:t>
        <a:bodyPr/>
        <a:lstStyle/>
        <a:p>
          <a:r>
            <a:rPr lang="en-GB" b="1" u="sng"/>
            <a:t>WP3.1</a:t>
          </a:r>
          <a:r>
            <a:rPr lang="en-GB"/>
            <a:t> </a:t>
          </a:r>
          <a:br>
            <a:rPr lang="en-GB"/>
          </a:br>
          <a:r>
            <a:rPr lang="en-GB"/>
            <a:t>Report</a:t>
          </a:r>
        </a:p>
      </dgm:t>
    </dgm:pt>
    <dgm:pt modelId="{CD8A1693-0D62-4D97-A208-2C406E3AA36B}" type="parTrans" cxnId="{254B6669-2444-4565-BD38-BB16ED663472}">
      <dgm:prSet/>
      <dgm:spPr/>
      <dgm:t>
        <a:bodyPr/>
        <a:lstStyle/>
        <a:p>
          <a:endParaRPr lang="en-GB"/>
        </a:p>
      </dgm:t>
    </dgm:pt>
    <dgm:pt modelId="{6A95ECEF-1073-455D-9F6F-7BC18CDB5C83}" type="sibTrans" cxnId="{254B6669-2444-4565-BD38-BB16ED663472}">
      <dgm:prSet/>
      <dgm:spPr/>
      <dgm:t>
        <a:bodyPr/>
        <a:lstStyle/>
        <a:p>
          <a:endParaRPr lang="en-GB"/>
        </a:p>
      </dgm:t>
    </dgm:pt>
    <dgm:pt modelId="{2B5283B5-E325-43E7-8BF2-4AD9190A2E4D}">
      <dgm:prSet phldrT="[Text]"/>
      <dgm:spPr/>
      <dgm:t>
        <a:bodyPr/>
        <a:lstStyle/>
        <a:p>
          <a:r>
            <a:rPr lang="en-GB" b="1" u="sng"/>
            <a:t>WP3.1.1</a:t>
          </a:r>
          <a:br>
            <a:rPr lang="en-GB"/>
          </a:br>
          <a:r>
            <a:rPr lang="en-GB"/>
            <a:t>Analysis</a:t>
          </a:r>
        </a:p>
      </dgm:t>
    </dgm:pt>
    <dgm:pt modelId="{5FA6B019-D013-4B2F-BCCE-AA3252614BDC}" type="parTrans" cxnId="{E23E49E1-427C-45CB-B08B-BB43AA6D8C30}">
      <dgm:prSet/>
      <dgm:spPr/>
      <dgm:t>
        <a:bodyPr/>
        <a:lstStyle/>
        <a:p>
          <a:endParaRPr lang="en-GB"/>
        </a:p>
      </dgm:t>
    </dgm:pt>
    <dgm:pt modelId="{DAEB852E-CA5A-4943-B351-084F2A6705B2}" type="sibTrans" cxnId="{E23E49E1-427C-45CB-B08B-BB43AA6D8C30}">
      <dgm:prSet/>
      <dgm:spPr/>
      <dgm:t>
        <a:bodyPr/>
        <a:lstStyle/>
        <a:p>
          <a:endParaRPr lang="en-GB"/>
        </a:p>
      </dgm:t>
    </dgm:pt>
    <dgm:pt modelId="{41F2200C-AD05-4650-986E-7E43342D946C}">
      <dgm:prSet phldrT="[Text]"/>
      <dgm:spPr/>
      <dgm:t>
        <a:bodyPr/>
        <a:lstStyle/>
        <a:p>
          <a:r>
            <a:rPr lang="en-GB" b="1" u="sng"/>
            <a:t>WP3.1.2</a:t>
          </a:r>
          <a:br>
            <a:rPr lang="en-GB"/>
          </a:br>
          <a:r>
            <a:rPr lang="en-GB"/>
            <a:t>README</a:t>
          </a:r>
        </a:p>
      </dgm:t>
    </dgm:pt>
    <dgm:pt modelId="{0101E088-C100-46C9-A9D7-36165FEA6668}" type="parTrans" cxnId="{ECEF413C-BE35-448A-9522-3D3D54254468}">
      <dgm:prSet/>
      <dgm:spPr/>
      <dgm:t>
        <a:bodyPr/>
        <a:lstStyle/>
        <a:p>
          <a:endParaRPr lang="en-GB"/>
        </a:p>
      </dgm:t>
    </dgm:pt>
    <dgm:pt modelId="{2CEDC478-9BE7-4B48-B1A4-70AD584BEA4E}" type="sibTrans" cxnId="{ECEF413C-BE35-448A-9522-3D3D54254468}">
      <dgm:prSet/>
      <dgm:spPr/>
      <dgm:t>
        <a:bodyPr/>
        <a:lstStyle/>
        <a:p>
          <a:endParaRPr lang="en-GB"/>
        </a:p>
      </dgm:t>
    </dgm:pt>
    <dgm:pt modelId="{DD5903CF-0A8B-402A-8737-7900DB01DD7E}">
      <dgm:prSet phldrT="[Text]"/>
      <dgm:spPr/>
      <dgm:t>
        <a:bodyPr/>
        <a:lstStyle/>
        <a:p>
          <a:r>
            <a:rPr lang="en-GB" b="1" u="sng"/>
            <a:t>WP2.1.2</a:t>
          </a:r>
          <a:r>
            <a:rPr lang="en-GB"/>
            <a:t> </a:t>
          </a:r>
          <a:br>
            <a:rPr lang="en-GB"/>
          </a:br>
          <a:r>
            <a:rPr lang="en-GB"/>
            <a:t>Data Cleaning</a:t>
          </a:r>
        </a:p>
      </dgm:t>
    </dgm:pt>
    <dgm:pt modelId="{E2EC919D-7B74-4327-AAC1-9B325B6B91C4}" type="parTrans" cxnId="{E1006150-D6AC-4CEA-964E-27FDC7B1C855}">
      <dgm:prSet/>
      <dgm:spPr/>
      <dgm:t>
        <a:bodyPr/>
        <a:lstStyle/>
        <a:p>
          <a:endParaRPr lang="en-GB"/>
        </a:p>
      </dgm:t>
    </dgm:pt>
    <dgm:pt modelId="{D470B398-434F-43EF-BFFD-9EFEF688682C}" type="sibTrans" cxnId="{E1006150-D6AC-4CEA-964E-27FDC7B1C855}">
      <dgm:prSet/>
      <dgm:spPr/>
      <dgm:t>
        <a:bodyPr/>
        <a:lstStyle/>
        <a:p>
          <a:endParaRPr lang="en-GB"/>
        </a:p>
      </dgm:t>
    </dgm:pt>
    <dgm:pt modelId="{4B16B58A-66D6-4766-8019-FA2AA49FDFD3}" type="pres">
      <dgm:prSet presAssocID="{69FF811B-57FA-4B21-A1A9-32B7D115A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00683-4BCE-4255-9532-F5D8BB4C43AE}" type="pres">
      <dgm:prSet presAssocID="{9D89CD72-7324-4B3E-B318-7331439DCC93}" presName="hierRoot1" presStyleCnt="0"/>
      <dgm:spPr/>
    </dgm:pt>
    <dgm:pt modelId="{68A653F3-716C-467A-9644-9CD69BF6D6D0}" type="pres">
      <dgm:prSet presAssocID="{9D89CD72-7324-4B3E-B318-7331439DCC93}" presName="composite" presStyleCnt="0"/>
      <dgm:spPr/>
    </dgm:pt>
    <dgm:pt modelId="{1A1C5EB3-DEE7-41D9-ACC4-4210BB41FE37}" type="pres">
      <dgm:prSet presAssocID="{9D89CD72-7324-4B3E-B318-7331439DCC93}" presName="background" presStyleLbl="node0" presStyleIdx="0" presStyleCnt="1"/>
      <dgm:spPr/>
    </dgm:pt>
    <dgm:pt modelId="{C7969014-DC77-4164-B0FD-DD9601434F87}" type="pres">
      <dgm:prSet presAssocID="{9D89CD72-7324-4B3E-B318-7331439DCC93}" presName="text" presStyleLbl="fgAcc0" presStyleIdx="0" presStyleCnt="1">
        <dgm:presLayoutVars>
          <dgm:chPref val="3"/>
        </dgm:presLayoutVars>
      </dgm:prSet>
      <dgm:spPr/>
    </dgm:pt>
    <dgm:pt modelId="{EC8BFDBC-081D-4090-9042-68522C312B9C}" type="pres">
      <dgm:prSet presAssocID="{9D89CD72-7324-4B3E-B318-7331439DCC93}" presName="hierChild2" presStyleCnt="0"/>
      <dgm:spPr/>
    </dgm:pt>
    <dgm:pt modelId="{164B723B-5840-4CD2-8B85-56E67C9FE295}" type="pres">
      <dgm:prSet presAssocID="{BD1EFC9C-4660-4D6E-85B9-EB6308F65CDF}" presName="Name10" presStyleLbl="parChTrans1D2" presStyleIdx="0" presStyleCnt="3"/>
      <dgm:spPr/>
    </dgm:pt>
    <dgm:pt modelId="{31C47A57-39D4-4B4C-88CC-7FE9156D345C}" type="pres">
      <dgm:prSet presAssocID="{0A32F093-FCFB-4D83-A0CA-EFBCACFD5B51}" presName="hierRoot2" presStyleCnt="0"/>
      <dgm:spPr/>
    </dgm:pt>
    <dgm:pt modelId="{87C06A42-6144-4E91-B7F4-5824FB0C0910}" type="pres">
      <dgm:prSet presAssocID="{0A32F093-FCFB-4D83-A0CA-EFBCACFD5B51}" presName="composite2" presStyleCnt="0"/>
      <dgm:spPr/>
    </dgm:pt>
    <dgm:pt modelId="{ECB7058F-E36C-4E5F-90B3-DD7232E06010}" type="pres">
      <dgm:prSet presAssocID="{0A32F093-FCFB-4D83-A0CA-EFBCACFD5B51}" presName="background2" presStyleLbl="node2" presStyleIdx="0" presStyleCnt="3"/>
      <dgm:spPr/>
    </dgm:pt>
    <dgm:pt modelId="{7BA86455-9CA7-45A4-A259-76D9F2FDFD65}" type="pres">
      <dgm:prSet presAssocID="{0A32F093-FCFB-4D83-A0CA-EFBCACFD5B51}" presName="text2" presStyleLbl="fgAcc2" presStyleIdx="0" presStyleCnt="3">
        <dgm:presLayoutVars>
          <dgm:chPref val="3"/>
        </dgm:presLayoutVars>
      </dgm:prSet>
      <dgm:spPr/>
    </dgm:pt>
    <dgm:pt modelId="{EE05AABC-3EAC-4A2F-BCFA-E377DEEFEF61}" type="pres">
      <dgm:prSet presAssocID="{0A32F093-FCFB-4D83-A0CA-EFBCACFD5B51}" presName="hierChild3" presStyleCnt="0"/>
      <dgm:spPr/>
    </dgm:pt>
    <dgm:pt modelId="{2083CEC3-1C5D-4E69-AB20-8D08BAC21D69}" type="pres">
      <dgm:prSet presAssocID="{E1D98F5F-9960-4786-8D74-45336C55605F}" presName="Name17" presStyleLbl="parChTrans1D3" presStyleIdx="0" presStyleCnt="7"/>
      <dgm:spPr/>
    </dgm:pt>
    <dgm:pt modelId="{F41878B1-84A0-4589-A090-597AAA5078B6}" type="pres">
      <dgm:prSet presAssocID="{AAF97325-2A5C-4937-830F-29BE02FFC6BF}" presName="hierRoot3" presStyleCnt="0"/>
      <dgm:spPr/>
    </dgm:pt>
    <dgm:pt modelId="{64033DB5-23A4-4FCA-B1C0-440C460B98AA}" type="pres">
      <dgm:prSet presAssocID="{AAF97325-2A5C-4937-830F-29BE02FFC6BF}" presName="composite3" presStyleCnt="0"/>
      <dgm:spPr/>
    </dgm:pt>
    <dgm:pt modelId="{59358EAD-3A04-4B36-9808-2EC04812C43A}" type="pres">
      <dgm:prSet presAssocID="{AAF97325-2A5C-4937-830F-29BE02FFC6BF}" presName="background3" presStyleLbl="node3" presStyleIdx="0" presStyleCnt="7"/>
      <dgm:spPr/>
    </dgm:pt>
    <dgm:pt modelId="{7B793163-6536-4336-8754-D3C502A4AF2B}" type="pres">
      <dgm:prSet presAssocID="{AAF97325-2A5C-4937-830F-29BE02FFC6BF}" presName="text3" presStyleLbl="fgAcc3" presStyleIdx="0" presStyleCnt="7">
        <dgm:presLayoutVars>
          <dgm:chPref val="3"/>
        </dgm:presLayoutVars>
      </dgm:prSet>
      <dgm:spPr/>
    </dgm:pt>
    <dgm:pt modelId="{A24449FB-C853-478F-A771-1D9E57578738}" type="pres">
      <dgm:prSet presAssocID="{AAF97325-2A5C-4937-830F-29BE02FFC6BF}" presName="hierChild4" presStyleCnt="0"/>
      <dgm:spPr/>
    </dgm:pt>
    <dgm:pt modelId="{5A8282FB-4B7A-4AD8-A844-38613DC56DAF}" type="pres">
      <dgm:prSet presAssocID="{E97E7760-BCB4-40FF-B33C-D766017CDE38}" presName="Name10" presStyleLbl="parChTrans1D2" presStyleIdx="1" presStyleCnt="3"/>
      <dgm:spPr/>
    </dgm:pt>
    <dgm:pt modelId="{46DB3947-A900-40A3-A038-9B9B54975197}" type="pres">
      <dgm:prSet presAssocID="{A019119E-7225-4093-9BCD-F263E6F9C913}" presName="hierRoot2" presStyleCnt="0"/>
      <dgm:spPr/>
    </dgm:pt>
    <dgm:pt modelId="{5B044B85-51F1-4EF8-8422-470D10C373FD}" type="pres">
      <dgm:prSet presAssocID="{A019119E-7225-4093-9BCD-F263E6F9C913}" presName="composite2" presStyleCnt="0"/>
      <dgm:spPr/>
    </dgm:pt>
    <dgm:pt modelId="{205368D6-F521-4DE2-8EC5-29CF00B8F62C}" type="pres">
      <dgm:prSet presAssocID="{A019119E-7225-4093-9BCD-F263E6F9C913}" presName="background2" presStyleLbl="node2" presStyleIdx="1" presStyleCnt="3"/>
      <dgm:spPr/>
    </dgm:pt>
    <dgm:pt modelId="{7904BD0B-44B1-4D17-87E5-C6BC1466559E}" type="pres">
      <dgm:prSet presAssocID="{A019119E-7225-4093-9BCD-F263E6F9C913}" presName="text2" presStyleLbl="fgAcc2" presStyleIdx="1" presStyleCnt="3">
        <dgm:presLayoutVars>
          <dgm:chPref val="3"/>
        </dgm:presLayoutVars>
      </dgm:prSet>
      <dgm:spPr/>
    </dgm:pt>
    <dgm:pt modelId="{656B6987-C8CC-4805-B132-D571E2A74357}" type="pres">
      <dgm:prSet presAssocID="{A019119E-7225-4093-9BCD-F263E6F9C913}" presName="hierChild3" presStyleCnt="0"/>
      <dgm:spPr/>
    </dgm:pt>
    <dgm:pt modelId="{42EB0067-BFFE-443E-966A-9505928683BD}" type="pres">
      <dgm:prSet presAssocID="{16EB5736-6EDA-480D-8DFD-C381D051CD78}" presName="Name17" presStyleLbl="parChTrans1D3" presStyleIdx="1" presStyleCnt="7"/>
      <dgm:spPr/>
    </dgm:pt>
    <dgm:pt modelId="{3C646146-944D-4340-BB0C-36F7D0D05119}" type="pres">
      <dgm:prSet presAssocID="{F6B05313-17A0-4AB3-803C-A37E1D9DC8AD}" presName="hierRoot3" presStyleCnt="0"/>
      <dgm:spPr/>
    </dgm:pt>
    <dgm:pt modelId="{18C222DC-B5B0-43F1-8142-E1E13A24EECD}" type="pres">
      <dgm:prSet presAssocID="{F6B05313-17A0-4AB3-803C-A37E1D9DC8AD}" presName="composite3" presStyleCnt="0"/>
      <dgm:spPr/>
    </dgm:pt>
    <dgm:pt modelId="{3685A69F-658B-4721-8DE4-0D2117AC6027}" type="pres">
      <dgm:prSet presAssocID="{F6B05313-17A0-4AB3-803C-A37E1D9DC8AD}" presName="background3" presStyleLbl="node3" presStyleIdx="1" presStyleCnt="7"/>
      <dgm:spPr/>
    </dgm:pt>
    <dgm:pt modelId="{45D47A32-F96E-4113-B8CD-51728529A2C2}" type="pres">
      <dgm:prSet presAssocID="{F6B05313-17A0-4AB3-803C-A37E1D9DC8AD}" presName="text3" presStyleLbl="fgAcc3" presStyleIdx="1" presStyleCnt="7">
        <dgm:presLayoutVars>
          <dgm:chPref val="3"/>
        </dgm:presLayoutVars>
      </dgm:prSet>
      <dgm:spPr/>
    </dgm:pt>
    <dgm:pt modelId="{5E282A94-1FE1-4CB3-9C03-8CE5DEDBEADC}" type="pres">
      <dgm:prSet presAssocID="{F6B05313-17A0-4AB3-803C-A37E1D9DC8AD}" presName="hierChild4" presStyleCnt="0"/>
      <dgm:spPr/>
    </dgm:pt>
    <dgm:pt modelId="{F5D8F185-2CF9-4C97-9C32-5B697067F128}" type="pres">
      <dgm:prSet presAssocID="{1F56E85F-C09B-4A78-B6E6-B47ACD7FAB12}" presName="Name23" presStyleLbl="parChTrans1D4" presStyleIdx="0" presStyleCnt="10"/>
      <dgm:spPr/>
    </dgm:pt>
    <dgm:pt modelId="{3376A3C5-7E4C-4A42-9E86-F5874BC3F8CF}" type="pres">
      <dgm:prSet presAssocID="{F6E4F472-ACCB-4282-B977-7DF7DA6BAFEB}" presName="hierRoot4" presStyleCnt="0"/>
      <dgm:spPr/>
    </dgm:pt>
    <dgm:pt modelId="{2F1F4664-A361-4CB1-A12C-9FCCB89E5CED}" type="pres">
      <dgm:prSet presAssocID="{F6E4F472-ACCB-4282-B977-7DF7DA6BAFEB}" presName="composite4" presStyleCnt="0"/>
      <dgm:spPr/>
    </dgm:pt>
    <dgm:pt modelId="{8558E040-AE29-4CA5-93C6-41D362E73A43}" type="pres">
      <dgm:prSet presAssocID="{F6E4F472-ACCB-4282-B977-7DF7DA6BAFEB}" presName="background4" presStyleLbl="node4" presStyleIdx="0" presStyleCnt="10"/>
      <dgm:spPr/>
    </dgm:pt>
    <dgm:pt modelId="{E83B1F63-DA61-4E72-AE09-3A7CB7510EE6}" type="pres">
      <dgm:prSet presAssocID="{F6E4F472-ACCB-4282-B977-7DF7DA6BAFEB}" presName="text4" presStyleLbl="fgAcc4" presStyleIdx="0" presStyleCnt="10">
        <dgm:presLayoutVars>
          <dgm:chPref val="3"/>
        </dgm:presLayoutVars>
      </dgm:prSet>
      <dgm:spPr/>
    </dgm:pt>
    <dgm:pt modelId="{97914C57-9331-475B-9332-7D1E299DAE9B}" type="pres">
      <dgm:prSet presAssocID="{F6E4F472-ACCB-4282-B977-7DF7DA6BAFEB}" presName="hierChild5" presStyleCnt="0"/>
      <dgm:spPr/>
    </dgm:pt>
    <dgm:pt modelId="{572179B9-A43C-4C4D-AE00-3EC0D44157D1}" type="pres">
      <dgm:prSet presAssocID="{E2EC919D-7B74-4327-AAC1-9B325B6B91C4}" presName="Name23" presStyleLbl="parChTrans1D4" presStyleIdx="1" presStyleCnt="10"/>
      <dgm:spPr/>
    </dgm:pt>
    <dgm:pt modelId="{383CCB2A-A8C1-45F2-A726-DAFC51618995}" type="pres">
      <dgm:prSet presAssocID="{DD5903CF-0A8B-402A-8737-7900DB01DD7E}" presName="hierRoot4" presStyleCnt="0"/>
      <dgm:spPr/>
    </dgm:pt>
    <dgm:pt modelId="{B8EB7296-4890-4599-9924-F2FC812A6449}" type="pres">
      <dgm:prSet presAssocID="{DD5903CF-0A8B-402A-8737-7900DB01DD7E}" presName="composite4" presStyleCnt="0"/>
      <dgm:spPr/>
    </dgm:pt>
    <dgm:pt modelId="{2F3D5605-586C-4A90-BA39-A2F6C81F1522}" type="pres">
      <dgm:prSet presAssocID="{DD5903CF-0A8B-402A-8737-7900DB01DD7E}" presName="background4" presStyleLbl="node4" presStyleIdx="1" presStyleCnt="10"/>
      <dgm:spPr/>
    </dgm:pt>
    <dgm:pt modelId="{53C33A5B-3709-4E32-8125-BFB0F024DF66}" type="pres">
      <dgm:prSet presAssocID="{DD5903CF-0A8B-402A-8737-7900DB01DD7E}" presName="text4" presStyleLbl="fgAcc4" presStyleIdx="1" presStyleCnt="10">
        <dgm:presLayoutVars>
          <dgm:chPref val="3"/>
        </dgm:presLayoutVars>
      </dgm:prSet>
      <dgm:spPr/>
    </dgm:pt>
    <dgm:pt modelId="{FC9B22F7-48CF-4768-A627-CCD6BA7C6911}" type="pres">
      <dgm:prSet presAssocID="{DD5903CF-0A8B-402A-8737-7900DB01DD7E}" presName="hierChild5" presStyleCnt="0"/>
      <dgm:spPr/>
    </dgm:pt>
    <dgm:pt modelId="{D8BA5D6F-C481-4CDE-91D5-5A33308BEDAF}" type="pres">
      <dgm:prSet presAssocID="{9CCAE473-E565-4A18-B094-369C79A99231}" presName="Name23" presStyleLbl="parChTrans1D4" presStyleIdx="2" presStyleCnt="10"/>
      <dgm:spPr/>
    </dgm:pt>
    <dgm:pt modelId="{934DC4A0-7ED1-42E0-81F3-7294420109C0}" type="pres">
      <dgm:prSet presAssocID="{4CCDA106-4E68-4EEF-8DE8-3A2DE2AAC6CE}" presName="hierRoot4" presStyleCnt="0"/>
      <dgm:spPr/>
    </dgm:pt>
    <dgm:pt modelId="{29ABC208-3E77-45B0-B289-5899AA41C2FD}" type="pres">
      <dgm:prSet presAssocID="{4CCDA106-4E68-4EEF-8DE8-3A2DE2AAC6CE}" presName="composite4" presStyleCnt="0"/>
      <dgm:spPr/>
    </dgm:pt>
    <dgm:pt modelId="{7C19CDCB-D522-49AE-A809-51F5E75E9B1B}" type="pres">
      <dgm:prSet presAssocID="{4CCDA106-4E68-4EEF-8DE8-3A2DE2AAC6CE}" presName="background4" presStyleLbl="node4" presStyleIdx="2" presStyleCnt="10"/>
      <dgm:spPr/>
    </dgm:pt>
    <dgm:pt modelId="{52AB0F68-FC88-4A60-BB29-11F59871C33C}" type="pres">
      <dgm:prSet presAssocID="{4CCDA106-4E68-4EEF-8DE8-3A2DE2AAC6CE}" presName="text4" presStyleLbl="fgAcc4" presStyleIdx="2" presStyleCnt="10">
        <dgm:presLayoutVars>
          <dgm:chPref val="3"/>
        </dgm:presLayoutVars>
      </dgm:prSet>
      <dgm:spPr/>
    </dgm:pt>
    <dgm:pt modelId="{C596B785-EDCC-4132-9193-3F81CF0A3C92}" type="pres">
      <dgm:prSet presAssocID="{4CCDA106-4E68-4EEF-8DE8-3A2DE2AAC6CE}" presName="hierChild5" presStyleCnt="0"/>
      <dgm:spPr/>
    </dgm:pt>
    <dgm:pt modelId="{6B2B3009-632F-4F2F-A803-E4F8FF977D29}" type="pres">
      <dgm:prSet presAssocID="{2C456AA3-996F-4C6F-AFA9-08BCFEF25906}" presName="Name17" presStyleLbl="parChTrans1D3" presStyleIdx="2" presStyleCnt="7"/>
      <dgm:spPr/>
    </dgm:pt>
    <dgm:pt modelId="{993157E3-6496-4E70-9F80-66093EEFC61C}" type="pres">
      <dgm:prSet presAssocID="{CA7B42AC-869E-4EE4-A627-EDA39ECB1A6A}" presName="hierRoot3" presStyleCnt="0"/>
      <dgm:spPr/>
    </dgm:pt>
    <dgm:pt modelId="{B04FAD78-3C31-43D0-B9F5-33E288BF57C7}" type="pres">
      <dgm:prSet presAssocID="{CA7B42AC-869E-4EE4-A627-EDA39ECB1A6A}" presName="composite3" presStyleCnt="0"/>
      <dgm:spPr/>
    </dgm:pt>
    <dgm:pt modelId="{C790875E-52BE-4CAC-AC55-C42B98DBD20C}" type="pres">
      <dgm:prSet presAssocID="{CA7B42AC-869E-4EE4-A627-EDA39ECB1A6A}" presName="background3" presStyleLbl="node3" presStyleIdx="2" presStyleCnt="7"/>
      <dgm:spPr/>
    </dgm:pt>
    <dgm:pt modelId="{1092C0F1-90CF-4B89-A1F1-2BAA5B809860}" type="pres">
      <dgm:prSet presAssocID="{CA7B42AC-869E-4EE4-A627-EDA39ECB1A6A}" presName="text3" presStyleLbl="fgAcc3" presStyleIdx="2" presStyleCnt="7">
        <dgm:presLayoutVars>
          <dgm:chPref val="3"/>
        </dgm:presLayoutVars>
      </dgm:prSet>
      <dgm:spPr/>
    </dgm:pt>
    <dgm:pt modelId="{A17B3A04-D76E-4146-B7E1-0AF228DF31B5}" type="pres">
      <dgm:prSet presAssocID="{CA7B42AC-869E-4EE4-A627-EDA39ECB1A6A}" presName="hierChild4" presStyleCnt="0"/>
      <dgm:spPr/>
    </dgm:pt>
    <dgm:pt modelId="{DF42636A-B733-40CD-8452-8E4C3087DF72}" type="pres">
      <dgm:prSet presAssocID="{84159D91-BABD-451E-9610-609B8059E0B5}" presName="Name23" presStyleLbl="parChTrans1D4" presStyleIdx="3" presStyleCnt="10"/>
      <dgm:spPr/>
    </dgm:pt>
    <dgm:pt modelId="{634732AB-411C-40D1-8DF2-E8940A7BDF2A}" type="pres">
      <dgm:prSet presAssocID="{133A6CD3-FD3B-4C40-9ADA-EB63C5336C4A}" presName="hierRoot4" presStyleCnt="0"/>
      <dgm:spPr/>
    </dgm:pt>
    <dgm:pt modelId="{9A4DAF91-966B-4E7B-9B63-2829E3642CC9}" type="pres">
      <dgm:prSet presAssocID="{133A6CD3-FD3B-4C40-9ADA-EB63C5336C4A}" presName="composite4" presStyleCnt="0"/>
      <dgm:spPr/>
    </dgm:pt>
    <dgm:pt modelId="{E9DD3117-D767-4B14-B2FB-71C623E79EAF}" type="pres">
      <dgm:prSet presAssocID="{133A6CD3-FD3B-4C40-9ADA-EB63C5336C4A}" presName="background4" presStyleLbl="node4" presStyleIdx="3" presStyleCnt="10"/>
      <dgm:spPr/>
    </dgm:pt>
    <dgm:pt modelId="{BECD4759-723B-48C1-B25A-0AE05C3C0839}" type="pres">
      <dgm:prSet presAssocID="{133A6CD3-FD3B-4C40-9ADA-EB63C5336C4A}" presName="text4" presStyleLbl="fgAcc4" presStyleIdx="3" presStyleCnt="10">
        <dgm:presLayoutVars>
          <dgm:chPref val="3"/>
        </dgm:presLayoutVars>
      </dgm:prSet>
      <dgm:spPr/>
    </dgm:pt>
    <dgm:pt modelId="{FB7068C3-A185-4A6E-978F-77B344FA296C}" type="pres">
      <dgm:prSet presAssocID="{133A6CD3-FD3B-4C40-9ADA-EB63C5336C4A}" presName="hierChild5" presStyleCnt="0"/>
      <dgm:spPr/>
    </dgm:pt>
    <dgm:pt modelId="{3EA30C5B-855B-4EFF-8EC5-4A212F192C94}" type="pres">
      <dgm:prSet presAssocID="{E1E8CC0A-1700-4E46-8587-39AE87283AB2}" presName="Name23" presStyleLbl="parChTrans1D4" presStyleIdx="4" presStyleCnt="10"/>
      <dgm:spPr/>
    </dgm:pt>
    <dgm:pt modelId="{675132AC-C1FF-4FBB-9077-44ED52426C36}" type="pres">
      <dgm:prSet presAssocID="{6EEF9492-424D-4517-8DDC-F21621670832}" presName="hierRoot4" presStyleCnt="0"/>
      <dgm:spPr/>
    </dgm:pt>
    <dgm:pt modelId="{FDA6AD2A-C016-4EC4-9174-24FBCDDC70E6}" type="pres">
      <dgm:prSet presAssocID="{6EEF9492-424D-4517-8DDC-F21621670832}" presName="composite4" presStyleCnt="0"/>
      <dgm:spPr/>
    </dgm:pt>
    <dgm:pt modelId="{D33715DA-8C2A-4139-9D27-9CC27FB63B94}" type="pres">
      <dgm:prSet presAssocID="{6EEF9492-424D-4517-8DDC-F21621670832}" presName="background4" presStyleLbl="node4" presStyleIdx="4" presStyleCnt="10"/>
      <dgm:spPr/>
    </dgm:pt>
    <dgm:pt modelId="{AB15FD51-312C-437D-BCF2-20550C437B6B}" type="pres">
      <dgm:prSet presAssocID="{6EEF9492-424D-4517-8DDC-F21621670832}" presName="text4" presStyleLbl="fgAcc4" presStyleIdx="4" presStyleCnt="10">
        <dgm:presLayoutVars>
          <dgm:chPref val="3"/>
        </dgm:presLayoutVars>
      </dgm:prSet>
      <dgm:spPr/>
    </dgm:pt>
    <dgm:pt modelId="{6E64904C-9837-404A-9AF3-2760BE973F61}" type="pres">
      <dgm:prSet presAssocID="{6EEF9492-424D-4517-8DDC-F21621670832}" presName="hierChild5" presStyleCnt="0"/>
      <dgm:spPr/>
    </dgm:pt>
    <dgm:pt modelId="{C30651A4-C050-481E-85E1-F57F10174DAF}" type="pres">
      <dgm:prSet presAssocID="{CEBCD91C-7D1F-47A5-AB59-709207D1305D}" presName="Name23" presStyleLbl="parChTrans1D4" presStyleIdx="5" presStyleCnt="10"/>
      <dgm:spPr/>
    </dgm:pt>
    <dgm:pt modelId="{EBFE7C2E-08B0-4B12-8FDC-8534592CB518}" type="pres">
      <dgm:prSet presAssocID="{84A0A49A-101C-44BD-9096-4D9D27A2047A}" presName="hierRoot4" presStyleCnt="0"/>
      <dgm:spPr/>
    </dgm:pt>
    <dgm:pt modelId="{775E7D5C-AAA7-4127-A6BC-7AF894D3B84F}" type="pres">
      <dgm:prSet presAssocID="{84A0A49A-101C-44BD-9096-4D9D27A2047A}" presName="composite4" presStyleCnt="0"/>
      <dgm:spPr/>
    </dgm:pt>
    <dgm:pt modelId="{4B494AC1-C66A-43E7-AA4C-29129641A6B5}" type="pres">
      <dgm:prSet presAssocID="{84A0A49A-101C-44BD-9096-4D9D27A2047A}" presName="background4" presStyleLbl="node4" presStyleIdx="5" presStyleCnt="10"/>
      <dgm:spPr/>
    </dgm:pt>
    <dgm:pt modelId="{1F34B950-2CF1-4594-89A8-FCAED28DD31C}" type="pres">
      <dgm:prSet presAssocID="{84A0A49A-101C-44BD-9096-4D9D27A2047A}" presName="text4" presStyleLbl="fgAcc4" presStyleIdx="5" presStyleCnt="10">
        <dgm:presLayoutVars>
          <dgm:chPref val="3"/>
        </dgm:presLayoutVars>
      </dgm:prSet>
      <dgm:spPr/>
    </dgm:pt>
    <dgm:pt modelId="{5C71BD9D-3EA5-4F0B-B714-BE30BFC5F0CD}" type="pres">
      <dgm:prSet presAssocID="{84A0A49A-101C-44BD-9096-4D9D27A2047A}" presName="hierChild5" presStyleCnt="0"/>
      <dgm:spPr/>
    </dgm:pt>
    <dgm:pt modelId="{C750B58D-B942-4AA7-95EB-86A4DEAEF07E}" type="pres">
      <dgm:prSet presAssocID="{6AFC32E6-9A03-4759-9D32-0A92AA17F32E}" presName="Name17" presStyleLbl="parChTrans1D3" presStyleIdx="3" presStyleCnt="7"/>
      <dgm:spPr/>
    </dgm:pt>
    <dgm:pt modelId="{07218655-D82A-40EC-B738-16345CFF341E}" type="pres">
      <dgm:prSet presAssocID="{773DBC6C-79E7-48EC-A149-1F472EADBE9F}" presName="hierRoot3" presStyleCnt="0"/>
      <dgm:spPr/>
    </dgm:pt>
    <dgm:pt modelId="{31361497-A408-4B73-A655-EFB7394C70E0}" type="pres">
      <dgm:prSet presAssocID="{773DBC6C-79E7-48EC-A149-1F472EADBE9F}" presName="composite3" presStyleCnt="0"/>
      <dgm:spPr/>
    </dgm:pt>
    <dgm:pt modelId="{8CC6FAC7-8D3F-4B1A-B5C9-368EF9C94750}" type="pres">
      <dgm:prSet presAssocID="{773DBC6C-79E7-48EC-A149-1F472EADBE9F}" presName="background3" presStyleLbl="node3" presStyleIdx="3" presStyleCnt="7"/>
      <dgm:spPr/>
    </dgm:pt>
    <dgm:pt modelId="{7E2D597A-C752-4202-BD52-84DAB8E24CF8}" type="pres">
      <dgm:prSet presAssocID="{773DBC6C-79E7-48EC-A149-1F472EADBE9F}" presName="text3" presStyleLbl="fgAcc3" presStyleIdx="3" presStyleCnt="7">
        <dgm:presLayoutVars>
          <dgm:chPref val="3"/>
        </dgm:presLayoutVars>
      </dgm:prSet>
      <dgm:spPr/>
    </dgm:pt>
    <dgm:pt modelId="{63869816-061E-483C-A843-DD925A20747C}" type="pres">
      <dgm:prSet presAssocID="{773DBC6C-79E7-48EC-A149-1F472EADBE9F}" presName="hierChild4" presStyleCnt="0"/>
      <dgm:spPr/>
    </dgm:pt>
    <dgm:pt modelId="{A92947D4-15C3-4B76-8A98-3670856E9832}" type="pres">
      <dgm:prSet presAssocID="{42BE5968-8E7C-49A1-B8D5-ACD8BF664D4F}" presName="Name23" presStyleLbl="parChTrans1D4" presStyleIdx="6" presStyleCnt="10"/>
      <dgm:spPr/>
    </dgm:pt>
    <dgm:pt modelId="{5D66D9A5-0423-40F5-B136-4918498E72F0}" type="pres">
      <dgm:prSet presAssocID="{A061FB9D-C227-4EF1-BECF-B2C035B5C276}" presName="hierRoot4" presStyleCnt="0"/>
      <dgm:spPr/>
    </dgm:pt>
    <dgm:pt modelId="{9A9D21E2-A821-4935-85F6-3DB8AB0A0E17}" type="pres">
      <dgm:prSet presAssocID="{A061FB9D-C227-4EF1-BECF-B2C035B5C276}" presName="composite4" presStyleCnt="0"/>
      <dgm:spPr/>
    </dgm:pt>
    <dgm:pt modelId="{6FC0193D-58BF-4156-8616-F43A1FB21431}" type="pres">
      <dgm:prSet presAssocID="{A061FB9D-C227-4EF1-BECF-B2C035B5C276}" presName="background4" presStyleLbl="node4" presStyleIdx="6" presStyleCnt="10"/>
      <dgm:spPr/>
    </dgm:pt>
    <dgm:pt modelId="{192FDB15-97A6-4466-B865-40F691D8A07D}" type="pres">
      <dgm:prSet presAssocID="{A061FB9D-C227-4EF1-BECF-B2C035B5C276}" presName="text4" presStyleLbl="fgAcc4" presStyleIdx="6" presStyleCnt="10">
        <dgm:presLayoutVars>
          <dgm:chPref val="3"/>
        </dgm:presLayoutVars>
      </dgm:prSet>
      <dgm:spPr/>
    </dgm:pt>
    <dgm:pt modelId="{49FE0C4B-816F-426A-9798-FB7F3264BBDF}" type="pres">
      <dgm:prSet presAssocID="{A061FB9D-C227-4EF1-BECF-B2C035B5C276}" presName="hierChild5" presStyleCnt="0"/>
      <dgm:spPr/>
    </dgm:pt>
    <dgm:pt modelId="{455C2E00-261F-4157-AB94-2514823FE3C6}" type="pres">
      <dgm:prSet presAssocID="{9A97EE1F-BECC-48DE-B68B-6A4971AF81D6}" presName="Name23" presStyleLbl="parChTrans1D4" presStyleIdx="7" presStyleCnt="10"/>
      <dgm:spPr/>
    </dgm:pt>
    <dgm:pt modelId="{C8970EDC-792F-4319-B4DB-DEB86D28C5F7}" type="pres">
      <dgm:prSet presAssocID="{B74BC26F-2650-4007-9719-EC94FC8F701B}" presName="hierRoot4" presStyleCnt="0"/>
      <dgm:spPr/>
    </dgm:pt>
    <dgm:pt modelId="{DD03A22B-D6DB-4D9D-B88A-FC4A0BD803C7}" type="pres">
      <dgm:prSet presAssocID="{B74BC26F-2650-4007-9719-EC94FC8F701B}" presName="composite4" presStyleCnt="0"/>
      <dgm:spPr/>
    </dgm:pt>
    <dgm:pt modelId="{A37F1EF2-44A0-48F6-9B87-9485536EDD6C}" type="pres">
      <dgm:prSet presAssocID="{B74BC26F-2650-4007-9719-EC94FC8F701B}" presName="background4" presStyleLbl="node4" presStyleIdx="7" presStyleCnt="10"/>
      <dgm:spPr/>
    </dgm:pt>
    <dgm:pt modelId="{F490B0CE-06BA-42B3-B78C-6FABD3574075}" type="pres">
      <dgm:prSet presAssocID="{B74BC26F-2650-4007-9719-EC94FC8F701B}" presName="text4" presStyleLbl="fgAcc4" presStyleIdx="7" presStyleCnt="10">
        <dgm:presLayoutVars>
          <dgm:chPref val="3"/>
        </dgm:presLayoutVars>
      </dgm:prSet>
      <dgm:spPr/>
    </dgm:pt>
    <dgm:pt modelId="{6607F027-0111-4230-9BC7-3A9A5F133A2D}" type="pres">
      <dgm:prSet presAssocID="{B74BC26F-2650-4007-9719-EC94FC8F701B}" presName="hierChild5" presStyleCnt="0"/>
      <dgm:spPr/>
    </dgm:pt>
    <dgm:pt modelId="{1027722F-6536-4104-845D-36E542352679}" type="pres">
      <dgm:prSet presAssocID="{697897A0-5152-47A6-AEC1-655D6FFCB76D}" presName="Name17" presStyleLbl="parChTrans1D3" presStyleIdx="4" presStyleCnt="7"/>
      <dgm:spPr/>
    </dgm:pt>
    <dgm:pt modelId="{0DF9AF21-F208-4283-8135-B8B5E7020B0F}" type="pres">
      <dgm:prSet presAssocID="{4A6FE06A-2BB0-4979-9EA4-FF56C0B23952}" presName="hierRoot3" presStyleCnt="0"/>
      <dgm:spPr/>
    </dgm:pt>
    <dgm:pt modelId="{CB739919-4029-44B5-BEE3-43D997AD7CA1}" type="pres">
      <dgm:prSet presAssocID="{4A6FE06A-2BB0-4979-9EA4-FF56C0B23952}" presName="composite3" presStyleCnt="0"/>
      <dgm:spPr/>
    </dgm:pt>
    <dgm:pt modelId="{623BBA81-2218-47FD-8F73-20486C4871E0}" type="pres">
      <dgm:prSet presAssocID="{4A6FE06A-2BB0-4979-9EA4-FF56C0B23952}" presName="background3" presStyleLbl="node3" presStyleIdx="4" presStyleCnt="7"/>
      <dgm:spPr/>
    </dgm:pt>
    <dgm:pt modelId="{B59AC85B-360E-47D5-A119-208BF002C3CA}" type="pres">
      <dgm:prSet presAssocID="{4A6FE06A-2BB0-4979-9EA4-FF56C0B23952}" presName="text3" presStyleLbl="fgAcc3" presStyleIdx="4" presStyleCnt="7">
        <dgm:presLayoutVars>
          <dgm:chPref val="3"/>
        </dgm:presLayoutVars>
      </dgm:prSet>
      <dgm:spPr/>
    </dgm:pt>
    <dgm:pt modelId="{0479847E-A5A3-4503-97DB-33D00A660539}" type="pres">
      <dgm:prSet presAssocID="{4A6FE06A-2BB0-4979-9EA4-FF56C0B23952}" presName="hierChild4" presStyleCnt="0"/>
      <dgm:spPr/>
    </dgm:pt>
    <dgm:pt modelId="{62C161A4-A805-4497-A185-4C4AD0DC346F}" type="pres">
      <dgm:prSet presAssocID="{8730EAF7-A00C-4CA3-A519-4DBA56E22B8E}" presName="Name10" presStyleLbl="parChTrans1D2" presStyleIdx="2" presStyleCnt="3"/>
      <dgm:spPr/>
    </dgm:pt>
    <dgm:pt modelId="{BA71897F-BC61-4C1C-AE85-A406188A7262}" type="pres">
      <dgm:prSet presAssocID="{0C2E63C9-1FB3-4925-B93D-B84C946B3E8F}" presName="hierRoot2" presStyleCnt="0"/>
      <dgm:spPr/>
    </dgm:pt>
    <dgm:pt modelId="{807ED47C-CCDF-45DD-A831-2158D35B2476}" type="pres">
      <dgm:prSet presAssocID="{0C2E63C9-1FB3-4925-B93D-B84C946B3E8F}" presName="composite2" presStyleCnt="0"/>
      <dgm:spPr/>
    </dgm:pt>
    <dgm:pt modelId="{5409FF14-A9BD-4D0D-B4D9-77A740E606F1}" type="pres">
      <dgm:prSet presAssocID="{0C2E63C9-1FB3-4925-B93D-B84C946B3E8F}" presName="background2" presStyleLbl="node2" presStyleIdx="2" presStyleCnt="3"/>
      <dgm:spPr/>
    </dgm:pt>
    <dgm:pt modelId="{25BE3DC4-420D-4B52-92DA-7D819CEAE3CC}" type="pres">
      <dgm:prSet presAssocID="{0C2E63C9-1FB3-4925-B93D-B84C946B3E8F}" presName="text2" presStyleLbl="fgAcc2" presStyleIdx="2" presStyleCnt="3">
        <dgm:presLayoutVars>
          <dgm:chPref val="3"/>
        </dgm:presLayoutVars>
      </dgm:prSet>
      <dgm:spPr/>
    </dgm:pt>
    <dgm:pt modelId="{5A1603D3-E0F4-45FE-B3B4-2160FCC33333}" type="pres">
      <dgm:prSet presAssocID="{0C2E63C9-1FB3-4925-B93D-B84C946B3E8F}" presName="hierChild3" presStyleCnt="0"/>
      <dgm:spPr/>
    </dgm:pt>
    <dgm:pt modelId="{0CAC2919-5692-4237-8215-DD3306E13393}" type="pres">
      <dgm:prSet presAssocID="{CD8A1693-0D62-4D97-A208-2C406E3AA36B}" presName="Name17" presStyleLbl="parChTrans1D3" presStyleIdx="5" presStyleCnt="7"/>
      <dgm:spPr/>
    </dgm:pt>
    <dgm:pt modelId="{B9A28474-4221-4EE5-A684-983404B4A7F9}" type="pres">
      <dgm:prSet presAssocID="{030E962A-76E0-4847-8A54-286286B2D799}" presName="hierRoot3" presStyleCnt="0"/>
      <dgm:spPr/>
    </dgm:pt>
    <dgm:pt modelId="{A46923D9-83CF-404A-AB2A-904784177296}" type="pres">
      <dgm:prSet presAssocID="{030E962A-76E0-4847-8A54-286286B2D799}" presName="composite3" presStyleCnt="0"/>
      <dgm:spPr/>
    </dgm:pt>
    <dgm:pt modelId="{7EFAB403-30CB-4A6B-B85C-39748419BB41}" type="pres">
      <dgm:prSet presAssocID="{030E962A-76E0-4847-8A54-286286B2D799}" presName="background3" presStyleLbl="node3" presStyleIdx="5" presStyleCnt="7"/>
      <dgm:spPr/>
    </dgm:pt>
    <dgm:pt modelId="{BA0AFE05-999A-4818-84ED-ED98DF3EB5A6}" type="pres">
      <dgm:prSet presAssocID="{030E962A-76E0-4847-8A54-286286B2D799}" presName="text3" presStyleLbl="fgAcc3" presStyleIdx="5" presStyleCnt="7">
        <dgm:presLayoutVars>
          <dgm:chPref val="3"/>
        </dgm:presLayoutVars>
      </dgm:prSet>
      <dgm:spPr/>
    </dgm:pt>
    <dgm:pt modelId="{F2108A3F-4F35-4DF3-B3FC-4DE867273725}" type="pres">
      <dgm:prSet presAssocID="{030E962A-76E0-4847-8A54-286286B2D799}" presName="hierChild4" presStyleCnt="0"/>
      <dgm:spPr/>
    </dgm:pt>
    <dgm:pt modelId="{7F012C58-7F9F-458E-9A24-44E8F87EB6A5}" type="pres">
      <dgm:prSet presAssocID="{5FA6B019-D013-4B2F-BCCE-AA3252614BDC}" presName="Name23" presStyleLbl="parChTrans1D4" presStyleIdx="8" presStyleCnt="10"/>
      <dgm:spPr/>
    </dgm:pt>
    <dgm:pt modelId="{A77FDDB9-7376-4CBD-8C51-915017679B25}" type="pres">
      <dgm:prSet presAssocID="{2B5283B5-E325-43E7-8BF2-4AD9190A2E4D}" presName="hierRoot4" presStyleCnt="0"/>
      <dgm:spPr/>
    </dgm:pt>
    <dgm:pt modelId="{F9A36DDD-2BAA-482E-9E62-89611DB5A1BC}" type="pres">
      <dgm:prSet presAssocID="{2B5283B5-E325-43E7-8BF2-4AD9190A2E4D}" presName="composite4" presStyleCnt="0"/>
      <dgm:spPr/>
    </dgm:pt>
    <dgm:pt modelId="{5CD04B3D-923B-468F-863C-92C7011AB2A8}" type="pres">
      <dgm:prSet presAssocID="{2B5283B5-E325-43E7-8BF2-4AD9190A2E4D}" presName="background4" presStyleLbl="node4" presStyleIdx="8" presStyleCnt="10"/>
      <dgm:spPr/>
    </dgm:pt>
    <dgm:pt modelId="{B40F8A5A-176B-4326-876B-8D03D0EA3352}" type="pres">
      <dgm:prSet presAssocID="{2B5283B5-E325-43E7-8BF2-4AD9190A2E4D}" presName="text4" presStyleLbl="fgAcc4" presStyleIdx="8" presStyleCnt="10">
        <dgm:presLayoutVars>
          <dgm:chPref val="3"/>
        </dgm:presLayoutVars>
      </dgm:prSet>
      <dgm:spPr/>
    </dgm:pt>
    <dgm:pt modelId="{A0E799C5-7DF8-4014-9DC9-C3A2D3BB262F}" type="pres">
      <dgm:prSet presAssocID="{2B5283B5-E325-43E7-8BF2-4AD9190A2E4D}" presName="hierChild5" presStyleCnt="0"/>
      <dgm:spPr/>
    </dgm:pt>
    <dgm:pt modelId="{E8B36A7A-F65E-4950-AE4B-5045CC7AED9D}" type="pres">
      <dgm:prSet presAssocID="{0101E088-C100-46C9-A9D7-36165FEA6668}" presName="Name23" presStyleLbl="parChTrans1D4" presStyleIdx="9" presStyleCnt="10"/>
      <dgm:spPr/>
    </dgm:pt>
    <dgm:pt modelId="{9BED1490-C54E-485A-9FB8-8830F68DDE47}" type="pres">
      <dgm:prSet presAssocID="{41F2200C-AD05-4650-986E-7E43342D946C}" presName="hierRoot4" presStyleCnt="0"/>
      <dgm:spPr/>
    </dgm:pt>
    <dgm:pt modelId="{2507DB21-6EA5-42C7-AE62-2D3ACD5A7D4F}" type="pres">
      <dgm:prSet presAssocID="{41F2200C-AD05-4650-986E-7E43342D946C}" presName="composite4" presStyleCnt="0"/>
      <dgm:spPr/>
    </dgm:pt>
    <dgm:pt modelId="{C5CB8D30-C8D1-4CD9-866D-150F2155AA29}" type="pres">
      <dgm:prSet presAssocID="{41F2200C-AD05-4650-986E-7E43342D946C}" presName="background4" presStyleLbl="node4" presStyleIdx="9" presStyleCnt="10"/>
      <dgm:spPr/>
    </dgm:pt>
    <dgm:pt modelId="{EC5E0582-053B-45ED-B161-5A628C337283}" type="pres">
      <dgm:prSet presAssocID="{41F2200C-AD05-4650-986E-7E43342D946C}" presName="text4" presStyleLbl="fgAcc4" presStyleIdx="9" presStyleCnt="10">
        <dgm:presLayoutVars>
          <dgm:chPref val="3"/>
        </dgm:presLayoutVars>
      </dgm:prSet>
      <dgm:spPr/>
    </dgm:pt>
    <dgm:pt modelId="{8DCF27EB-D353-4E96-9673-529F1C5EC7BF}" type="pres">
      <dgm:prSet presAssocID="{41F2200C-AD05-4650-986E-7E43342D946C}" presName="hierChild5" presStyleCnt="0"/>
      <dgm:spPr/>
    </dgm:pt>
    <dgm:pt modelId="{3391D4D1-639F-4452-BC33-9BBEBA2669D7}" type="pres">
      <dgm:prSet presAssocID="{3527A812-159B-463E-9E09-C3E3F9AD4221}" presName="Name17" presStyleLbl="parChTrans1D3" presStyleIdx="6" presStyleCnt="7"/>
      <dgm:spPr/>
    </dgm:pt>
    <dgm:pt modelId="{B2E312E2-AA09-4675-A508-D67A5B4A2902}" type="pres">
      <dgm:prSet presAssocID="{A932D7B9-0564-4635-95F5-B0ACA78DEAFB}" presName="hierRoot3" presStyleCnt="0"/>
      <dgm:spPr/>
    </dgm:pt>
    <dgm:pt modelId="{2ECCDA80-82CF-4C48-8267-B0F33004F4FF}" type="pres">
      <dgm:prSet presAssocID="{A932D7B9-0564-4635-95F5-B0ACA78DEAFB}" presName="composite3" presStyleCnt="0"/>
      <dgm:spPr/>
    </dgm:pt>
    <dgm:pt modelId="{FA6D0CD1-89C0-4A48-9AAB-533A38EE4F75}" type="pres">
      <dgm:prSet presAssocID="{A932D7B9-0564-4635-95F5-B0ACA78DEAFB}" presName="background3" presStyleLbl="node3" presStyleIdx="6" presStyleCnt="7"/>
      <dgm:spPr/>
    </dgm:pt>
    <dgm:pt modelId="{46C761F4-8D77-4A5A-8345-4D3C9C93F0F7}" type="pres">
      <dgm:prSet presAssocID="{A932D7B9-0564-4635-95F5-B0ACA78DEAFB}" presName="text3" presStyleLbl="fgAcc3" presStyleIdx="6" presStyleCnt="7">
        <dgm:presLayoutVars>
          <dgm:chPref val="3"/>
        </dgm:presLayoutVars>
      </dgm:prSet>
      <dgm:spPr/>
    </dgm:pt>
    <dgm:pt modelId="{F4E8EB79-BF17-4E42-8DD1-8D0CF5C107DF}" type="pres">
      <dgm:prSet presAssocID="{A932D7B9-0564-4635-95F5-B0ACA78DEAFB}" presName="hierChild4" presStyleCnt="0"/>
      <dgm:spPr/>
    </dgm:pt>
  </dgm:ptLst>
  <dgm:cxnLst>
    <dgm:cxn modelId="{74BF3902-6FA2-4D6E-9BDB-DA5261011186}" type="presOf" srcId="{5FA6B019-D013-4B2F-BCCE-AA3252614BDC}" destId="{7F012C58-7F9F-458E-9A24-44E8F87EB6A5}" srcOrd="0" destOrd="0" presId="urn:microsoft.com/office/officeart/2005/8/layout/hierarchy1"/>
    <dgm:cxn modelId="{0A512107-BA3A-407F-AC2F-97AAEAB1E4F7}" type="presOf" srcId="{E2EC919D-7B74-4327-AAC1-9B325B6B91C4}" destId="{572179B9-A43C-4C4D-AE00-3EC0D44157D1}" srcOrd="0" destOrd="0" presId="urn:microsoft.com/office/officeart/2005/8/layout/hierarchy1"/>
    <dgm:cxn modelId="{BE316D08-0D0D-41C4-AC31-A9E72303B622}" type="presOf" srcId="{16EB5736-6EDA-480D-8DFD-C381D051CD78}" destId="{42EB0067-BFFE-443E-966A-9505928683BD}" srcOrd="0" destOrd="0" presId="urn:microsoft.com/office/officeart/2005/8/layout/hierarchy1"/>
    <dgm:cxn modelId="{FEDF2A09-62C6-4AF5-A42C-13324BD08BEC}" srcId="{0C2E63C9-1FB3-4925-B93D-B84C946B3E8F}" destId="{A932D7B9-0564-4635-95F5-B0ACA78DEAFB}" srcOrd="1" destOrd="0" parTransId="{3527A812-159B-463E-9E09-C3E3F9AD4221}" sibTransId="{09A7422A-FC7F-419B-807F-F814FAFDE96F}"/>
    <dgm:cxn modelId="{643CCA0A-C097-4CF8-8581-77B2D07FF217}" type="presOf" srcId="{E1D98F5F-9960-4786-8D74-45336C55605F}" destId="{2083CEC3-1C5D-4E69-AB20-8D08BAC21D69}" srcOrd="0" destOrd="0" presId="urn:microsoft.com/office/officeart/2005/8/layout/hierarchy1"/>
    <dgm:cxn modelId="{984D0417-2B49-434A-96E5-0F17CCDB94C5}" type="presOf" srcId="{F6E4F472-ACCB-4282-B977-7DF7DA6BAFEB}" destId="{E83B1F63-DA61-4E72-AE09-3A7CB7510EE6}" srcOrd="0" destOrd="0" presId="urn:microsoft.com/office/officeart/2005/8/layout/hierarchy1"/>
    <dgm:cxn modelId="{C5986E19-BB74-4BBC-BB54-762DF5D8F764}" type="presOf" srcId="{6EEF9492-424D-4517-8DDC-F21621670832}" destId="{AB15FD51-312C-437D-BCF2-20550C437B6B}" srcOrd="0" destOrd="0" presId="urn:microsoft.com/office/officeart/2005/8/layout/hierarchy1"/>
    <dgm:cxn modelId="{F4A68B1E-03B6-44EC-9ADA-51DB0C9B5139}" type="presOf" srcId="{84159D91-BABD-451E-9610-609B8059E0B5}" destId="{DF42636A-B733-40CD-8452-8E4C3087DF72}" srcOrd="0" destOrd="0" presId="urn:microsoft.com/office/officeart/2005/8/layout/hierarchy1"/>
    <dgm:cxn modelId="{8E6DF726-7E8A-46E5-8F6A-E874F7EE9249}" srcId="{CA7B42AC-869E-4EE4-A627-EDA39ECB1A6A}" destId="{133A6CD3-FD3B-4C40-9ADA-EB63C5336C4A}" srcOrd="0" destOrd="0" parTransId="{84159D91-BABD-451E-9610-609B8059E0B5}" sibTransId="{B14EB9B1-5F3E-4227-B43E-B27F560FA767}"/>
    <dgm:cxn modelId="{B36B1328-4869-46AC-B435-DC161A733362}" type="presOf" srcId="{B74BC26F-2650-4007-9719-EC94FC8F701B}" destId="{F490B0CE-06BA-42B3-B78C-6FABD3574075}" srcOrd="0" destOrd="0" presId="urn:microsoft.com/office/officeart/2005/8/layout/hierarchy1"/>
    <dgm:cxn modelId="{9036DD29-D68E-4177-AE20-8264CE858292}" srcId="{9D89CD72-7324-4B3E-B318-7331439DCC93}" destId="{0C2E63C9-1FB3-4925-B93D-B84C946B3E8F}" srcOrd="2" destOrd="0" parTransId="{8730EAF7-A00C-4CA3-A519-4DBA56E22B8E}" sibTransId="{10750F88-AECA-45C2-81A9-DF965B5F38CE}"/>
    <dgm:cxn modelId="{95E40D2A-64E1-46B1-90CD-1D1E5513C191}" srcId="{9D89CD72-7324-4B3E-B318-7331439DCC93}" destId="{A019119E-7225-4093-9BCD-F263E6F9C913}" srcOrd="1" destOrd="0" parTransId="{E97E7760-BCB4-40FF-B33C-D766017CDE38}" sibTransId="{96D68AB7-84F9-4530-9F33-CCF4B91A12C2}"/>
    <dgm:cxn modelId="{AE37AF2B-49DB-4E5C-9CB1-D851CBA86309}" type="presOf" srcId="{6AFC32E6-9A03-4759-9D32-0A92AA17F32E}" destId="{C750B58D-B942-4AA7-95EB-86A4DEAEF07E}" srcOrd="0" destOrd="0" presId="urn:microsoft.com/office/officeart/2005/8/layout/hierarchy1"/>
    <dgm:cxn modelId="{0DD6E32C-1922-45A5-9309-626697B56EF5}" type="presOf" srcId="{0C2E63C9-1FB3-4925-B93D-B84C946B3E8F}" destId="{25BE3DC4-420D-4B52-92DA-7D819CEAE3CC}" srcOrd="0" destOrd="0" presId="urn:microsoft.com/office/officeart/2005/8/layout/hierarchy1"/>
    <dgm:cxn modelId="{B2A44D2D-4217-4A3A-A7AB-4771AB152AA0}" type="presOf" srcId="{CA7B42AC-869E-4EE4-A627-EDA39ECB1A6A}" destId="{1092C0F1-90CF-4B89-A1F1-2BAA5B809860}" srcOrd="0" destOrd="0" presId="urn:microsoft.com/office/officeart/2005/8/layout/hierarchy1"/>
    <dgm:cxn modelId="{ED831A30-A319-41C8-9FAA-127FD51937A2}" type="presOf" srcId="{9A97EE1F-BECC-48DE-B68B-6A4971AF81D6}" destId="{455C2E00-261F-4157-AB94-2514823FE3C6}" srcOrd="0" destOrd="0" presId="urn:microsoft.com/office/officeart/2005/8/layout/hierarchy1"/>
    <dgm:cxn modelId="{983DE730-E243-4BCA-A76E-4C8587BD0BEE}" type="presOf" srcId="{A932D7B9-0564-4635-95F5-B0ACA78DEAFB}" destId="{46C761F4-8D77-4A5A-8345-4D3C9C93F0F7}" srcOrd="0" destOrd="0" presId="urn:microsoft.com/office/officeart/2005/8/layout/hierarchy1"/>
    <dgm:cxn modelId="{9C727531-2EA7-4485-8397-A01A886A2724}" type="presOf" srcId="{A019119E-7225-4093-9BCD-F263E6F9C913}" destId="{7904BD0B-44B1-4D17-87E5-C6BC1466559E}" srcOrd="0" destOrd="0" presId="urn:microsoft.com/office/officeart/2005/8/layout/hierarchy1"/>
    <dgm:cxn modelId="{ECEF413C-BE35-448A-9522-3D3D54254468}" srcId="{030E962A-76E0-4847-8A54-286286B2D799}" destId="{41F2200C-AD05-4650-986E-7E43342D946C}" srcOrd="1" destOrd="0" parTransId="{0101E088-C100-46C9-A9D7-36165FEA6668}" sibTransId="{2CEDC478-9BE7-4B48-B1A4-70AD584BEA4E}"/>
    <dgm:cxn modelId="{9E79CC3D-FDBE-458C-A7DB-1576198AB168}" type="presOf" srcId="{E97E7760-BCB4-40FF-B33C-D766017CDE38}" destId="{5A8282FB-4B7A-4AD8-A844-38613DC56DAF}" srcOrd="0" destOrd="0" presId="urn:microsoft.com/office/officeart/2005/8/layout/hierarchy1"/>
    <dgm:cxn modelId="{8E266C3F-3063-48E6-893E-6A6C864B3CC7}" srcId="{F6B05313-17A0-4AB3-803C-A37E1D9DC8AD}" destId="{4CCDA106-4E68-4EEF-8DE8-3A2DE2AAC6CE}" srcOrd="2" destOrd="0" parTransId="{9CCAE473-E565-4A18-B094-369C79A99231}" sibTransId="{F22EFFA0-32DE-4ADA-B326-D434CA255A91}"/>
    <dgm:cxn modelId="{5528CE41-1354-4437-A89E-D683AC68A33C}" type="presOf" srcId="{69FF811B-57FA-4B21-A1A9-32B7D115A71B}" destId="{4B16B58A-66D6-4766-8019-FA2AA49FDFD3}" srcOrd="0" destOrd="0" presId="urn:microsoft.com/office/officeart/2005/8/layout/hierarchy1"/>
    <dgm:cxn modelId="{7E482A49-6674-437D-A1FA-5CA44FFD2788}" type="presOf" srcId="{41F2200C-AD05-4650-986E-7E43342D946C}" destId="{EC5E0582-053B-45ED-B161-5A628C337283}" srcOrd="0" destOrd="0" presId="urn:microsoft.com/office/officeart/2005/8/layout/hierarchy1"/>
    <dgm:cxn modelId="{235AD149-EEA6-465B-A30F-89F4D3713D36}" type="presOf" srcId="{BD1EFC9C-4660-4D6E-85B9-EB6308F65CDF}" destId="{164B723B-5840-4CD2-8B85-56E67C9FE295}" srcOrd="0" destOrd="0" presId="urn:microsoft.com/office/officeart/2005/8/layout/hierarchy1"/>
    <dgm:cxn modelId="{E1006150-D6AC-4CEA-964E-27FDC7B1C855}" srcId="{F6B05313-17A0-4AB3-803C-A37E1D9DC8AD}" destId="{DD5903CF-0A8B-402A-8737-7900DB01DD7E}" srcOrd="1" destOrd="0" parTransId="{E2EC919D-7B74-4327-AAC1-9B325B6B91C4}" sibTransId="{D470B398-434F-43EF-BFFD-9EFEF688682C}"/>
    <dgm:cxn modelId="{A5E76151-5CB4-43E5-9BEC-0A7193AC10EF}" srcId="{773DBC6C-79E7-48EC-A149-1F472EADBE9F}" destId="{B74BC26F-2650-4007-9719-EC94FC8F701B}" srcOrd="1" destOrd="0" parTransId="{9A97EE1F-BECC-48DE-B68B-6A4971AF81D6}" sibTransId="{5BD0C45C-48D9-4EA9-AC1E-AB38575A30F6}"/>
    <dgm:cxn modelId="{A402D753-C11A-4D2E-B913-FA4A725119B6}" type="presOf" srcId="{3527A812-159B-463E-9E09-C3E3F9AD4221}" destId="{3391D4D1-639F-4452-BC33-9BBEBA2669D7}" srcOrd="0" destOrd="0" presId="urn:microsoft.com/office/officeart/2005/8/layout/hierarchy1"/>
    <dgm:cxn modelId="{C927B755-F666-4B42-8B2F-D435C73E80CB}" srcId="{A019119E-7225-4093-9BCD-F263E6F9C913}" destId="{CA7B42AC-869E-4EE4-A627-EDA39ECB1A6A}" srcOrd="1" destOrd="0" parTransId="{2C456AA3-996F-4C6F-AFA9-08BCFEF25906}" sibTransId="{D59C8CAF-547B-41AE-A81E-C82E14386257}"/>
    <dgm:cxn modelId="{7633D45B-75A3-4B64-8F40-E6C7FC14E61D}" type="presOf" srcId="{84A0A49A-101C-44BD-9096-4D9D27A2047A}" destId="{1F34B950-2CF1-4594-89A8-FCAED28DD31C}" srcOrd="0" destOrd="0" presId="urn:microsoft.com/office/officeart/2005/8/layout/hierarchy1"/>
    <dgm:cxn modelId="{3CBC3E68-1435-42AB-88D8-C191D426F0D3}" type="presOf" srcId="{8730EAF7-A00C-4CA3-A519-4DBA56E22B8E}" destId="{62C161A4-A805-4497-A185-4C4AD0DC346F}" srcOrd="0" destOrd="0" presId="urn:microsoft.com/office/officeart/2005/8/layout/hierarchy1"/>
    <dgm:cxn modelId="{254B6669-2444-4565-BD38-BB16ED663472}" srcId="{0C2E63C9-1FB3-4925-B93D-B84C946B3E8F}" destId="{030E962A-76E0-4847-8A54-286286B2D799}" srcOrd="0" destOrd="0" parTransId="{CD8A1693-0D62-4D97-A208-2C406E3AA36B}" sibTransId="{6A95ECEF-1073-455D-9F6F-7BC18CDB5C83}"/>
    <dgm:cxn modelId="{E5D3FD7A-D62D-457D-9971-005A647C8249}" type="presOf" srcId="{0101E088-C100-46C9-A9D7-36165FEA6668}" destId="{E8B36A7A-F65E-4950-AE4B-5045CC7AED9D}" srcOrd="0" destOrd="0" presId="urn:microsoft.com/office/officeart/2005/8/layout/hierarchy1"/>
    <dgm:cxn modelId="{84F15A7D-9A6A-45A6-A58A-E0C3C623AF9F}" srcId="{A019119E-7225-4093-9BCD-F263E6F9C913}" destId="{F6B05313-17A0-4AB3-803C-A37E1D9DC8AD}" srcOrd="0" destOrd="0" parTransId="{16EB5736-6EDA-480D-8DFD-C381D051CD78}" sibTransId="{A7B08410-0015-4A68-B252-25306CBFE4C1}"/>
    <dgm:cxn modelId="{6B4CC97D-FC54-4FD9-AA5C-4F733B5369C6}" type="presOf" srcId="{030E962A-76E0-4847-8A54-286286B2D799}" destId="{BA0AFE05-999A-4818-84ED-ED98DF3EB5A6}" srcOrd="0" destOrd="0" presId="urn:microsoft.com/office/officeart/2005/8/layout/hierarchy1"/>
    <dgm:cxn modelId="{C69AF37F-1006-4753-BD5A-16A8673DAEC0}" srcId="{A019119E-7225-4093-9BCD-F263E6F9C913}" destId="{4A6FE06A-2BB0-4979-9EA4-FF56C0B23952}" srcOrd="3" destOrd="0" parTransId="{697897A0-5152-47A6-AEC1-655D6FFCB76D}" sibTransId="{8A14C888-9676-4042-B1C2-E2964E978E3A}"/>
    <dgm:cxn modelId="{6C296A81-7A58-4128-8C5D-7019D176F100}" type="presOf" srcId="{4A6FE06A-2BB0-4979-9EA4-FF56C0B23952}" destId="{B59AC85B-360E-47D5-A119-208BF002C3CA}" srcOrd="0" destOrd="0" presId="urn:microsoft.com/office/officeart/2005/8/layout/hierarchy1"/>
    <dgm:cxn modelId="{3F01CE8D-127F-4DE4-B423-9D8A6B98A7B6}" type="presOf" srcId="{2B5283B5-E325-43E7-8BF2-4AD9190A2E4D}" destId="{B40F8A5A-176B-4326-876B-8D03D0EA3352}" srcOrd="0" destOrd="0" presId="urn:microsoft.com/office/officeart/2005/8/layout/hierarchy1"/>
    <dgm:cxn modelId="{90739F95-09D5-4BC0-AA9D-12156D448325}" type="presOf" srcId="{AAF97325-2A5C-4937-830F-29BE02FFC6BF}" destId="{7B793163-6536-4336-8754-D3C502A4AF2B}" srcOrd="0" destOrd="0" presId="urn:microsoft.com/office/officeart/2005/8/layout/hierarchy1"/>
    <dgm:cxn modelId="{BB0C299A-F1C7-4C2F-B080-C2B0740FA705}" srcId="{F6B05313-17A0-4AB3-803C-A37E1D9DC8AD}" destId="{F6E4F472-ACCB-4282-B977-7DF7DA6BAFEB}" srcOrd="0" destOrd="0" parTransId="{1F56E85F-C09B-4A78-B6E6-B47ACD7FAB12}" sibTransId="{E18092E2-0574-4ACD-936B-FFA56AE94281}"/>
    <dgm:cxn modelId="{D6EE789C-2830-4490-B076-41218AF7E33D}" srcId="{773DBC6C-79E7-48EC-A149-1F472EADBE9F}" destId="{A061FB9D-C227-4EF1-BECF-B2C035B5C276}" srcOrd="0" destOrd="0" parTransId="{42BE5968-8E7C-49A1-B8D5-ACD8BF664D4F}" sibTransId="{23802165-3F0A-4F96-A177-9C11A12ADA3E}"/>
    <dgm:cxn modelId="{69C7F0A0-F10B-4C99-BFED-4A80BDD7CE71}" type="presOf" srcId="{0A32F093-FCFB-4D83-A0CA-EFBCACFD5B51}" destId="{7BA86455-9CA7-45A4-A259-76D9F2FDFD65}" srcOrd="0" destOrd="0" presId="urn:microsoft.com/office/officeart/2005/8/layout/hierarchy1"/>
    <dgm:cxn modelId="{F40BA4A1-55C1-4F47-9C67-AB02758030EA}" type="presOf" srcId="{A061FB9D-C227-4EF1-BECF-B2C035B5C276}" destId="{192FDB15-97A6-4466-B865-40F691D8A07D}" srcOrd="0" destOrd="0" presId="urn:microsoft.com/office/officeart/2005/8/layout/hierarchy1"/>
    <dgm:cxn modelId="{5F808CA6-D83E-458A-89FD-BBD9A9C982C9}" type="presOf" srcId="{773DBC6C-79E7-48EC-A149-1F472EADBE9F}" destId="{7E2D597A-C752-4202-BD52-84DAB8E24CF8}" srcOrd="0" destOrd="0" presId="urn:microsoft.com/office/officeart/2005/8/layout/hierarchy1"/>
    <dgm:cxn modelId="{50FE00AB-0338-4EB5-9BA3-1783F93C4E58}" type="presOf" srcId="{DD5903CF-0A8B-402A-8737-7900DB01DD7E}" destId="{53C33A5B-3709-4E32-8125-BFB0F024DF66}" srcOrd="0" destOrd="0" presId="urn:microsoft.com/office/officeart/2005/8/layout/hierarchy1"/>
    <dgm:cxn modelId="{02EA3AAF-3CDF-49AB-9E8E-288BBD2C6F43}" type="presOf" srcId="{133A6CD3-FD3B-4C40-9ADA-EB63C5336C4A}" destId="{BECD4759-723B-48C1-B25A-0AE05C3C0839}" srcOrd="0" destOrd="0" presId="urn:microsoft.com/office/officeart/2005/8/layout/hierarchy1"/>
    <dgm:cxn modelId="{BA603BAF-402C-4E1F-82B3-FD4B395813BE}" type="presOf" srcId="{697897A0-5152-47A6-AEC1-655D6FFCB76D}" destId="{1027722F-6536-4104-845D-36E542352679}" srcOrd="0" destOrd="0" presId="urn:microsoft.com/office/officeart/2005/8/layout/hierarchy1"/>
    <dgm:cxn modelId="{348D04B4-8372-418F-B7B3-9802CFD15EAD}" type="presOf" srcId="{1F56E85F-C09B-4A78-B6E6-B47ACD7FAB12}" destId="{F5D8F185-2CF9-4C97-9C32-5B697067F128}" srcOrd="0" destOrd="0" presId="urn:microsoft.com/office/officeart/2005/8/layout/hierarchy1"/>
    <dgm:cxn modelId="{F6DE15BA-3A8C-412F-AC43-2141C74FD2C2}" srcId="{69FF811B-57FA-4B21-A1A9-32B7D115A71B}" destId="{9D89CD72-7324-4B3E-B318-7331439DCC93}" srcOrd="0" destOrd="0" parTransId="{DA5D3B20-6A4E-430F-BFB1-EFCC9BED8186}" sibTransId="{CCBDCD9F-DCC3-44B1-99B9-853BE0B9FBA9}"/>
    <dgm:cxn modelId="{595452C1-19CF-4134-B86F-E4D63DAB5DF9}" srcId="{0A32F093-FCFB-4D83-A0CA-EFBCACFD5B51}" destId="{AAF97325-2A5C-4937-830F-29BE02FFC6BF}" srcOrd="0" destOrd="0" parTransId="{E1D98F5F-9960-4786-8D74-45336C55605F}" sibTransId="{2043F11A-C5CE-4E8C-AB4F-F1454377DCA1}"/>
    <dgm:cxn modelId="{F18E1BC2-2802-4551-B749-18ED09B04E30}" type="presOf" srcId="{9CCAE473-E565-4A18-B094-369C79A99231}" destId="{D8BA5D6F-C481-4CDE-91D5-5A33308BEDAF}" srcOrd="0" destOrd="0" presId="urn:microsoft.com/office/officeart/2005/8/layout/hierarchy1"/>
    <dgm:cxn modelId="{BDA2EBC8-2A87-43B9-9F0A-7A390D85A1D1}" type="presOf" srcId="{9D89CD72-7324-4B3E-B318-7331439DCC93}" destId="{C7969014-DC77-4164-B0FD-DD9601434F87}" srcOrd="0" destOrd="0" presId="urn:microsoft.com/office/officeart/2005/8/layout/hierarchy1"/>
    <dgm:cxn modelId="{221AF3CB-5B17-49CA-90F2-DB6287FB99DF}" type="presOf" srcId="{42BE5968-8E7C-49A1-B8D5-ACD8BF664D4F}" destId="{A92947D4-15C3-4B76-8A98-3670856E9832}" srcOrd="0" destOrd="0" presId="urn:microsoft.com/office/officeart/2005/8/layout/hierarchy1"/>
    <dgm:cxn modelId="{70C052D2-0BC3-4AED-8C23-92409793D5B0}" type="presOf" srcId="{E1E8CC0A-1700-4E46-8587-39AE87283AB2}" destId="{3EA30C5B-855B-4EFF-8EC5-4A212F192C94}" srcOrd="0" destOrd="0" presId="urn:microsoft.com/office/officeart/2005/8/layout/hierarchy1"/>
    <dgm:cxn modelId="{B4787BD4-4700-41EB-8EC9-D513F5AFBD95}" type="presOf" srcId="{4CCDA106-4E68-4EEF-8DE8-3A2DE2AAC6CE}" destId="{52AB0F68-FC88-4A60-BB29-11F59871C33C}" srcOrd="0" destOrd="0" presId="urn:microsoft.com/office/officeart/2005/8/layout/hierarchy1"/>
    <dgm:cxn modelId="{5A9573D5-6BDC-4CDF-BD54-4E1B34D55E74}" srcId="{9D89CD72-7324-4B3E-B318-7331439DCC93}" destId="{0A32F093-FCFB-4D83-A0CA-EFBCACFD5B51}" srcOrd="0" destOrd="0" parTransId="{BD1EFC9C-4660-4D6E-85B9-EB6308F65CDF}" sibTransId="{6CB8160E-FB66-433A-98E7-8E6285C68222}"/>
    <dgm:cxn modelId="{BE141FD7-4D04-4AC3-87B6-4FC20934A87A}" srcId="{CA7B42AC-869E-4EE4-A627-EDA39ECB1A6A}" destId="{6EEF9492-424D-4517-8DDC-F21621670832}" srcOrd="1" destOrd="0" parTransId="{E1E8CC0A-1700-4E46-8587-39AE87283AB2}" sibTransId="{7DFF24D7-4C8B-4FAB-A1D2-33FDFDDC3EB9}"/>
    <dgm:cxn modelId="{7D49C4DE-55F6-446B-BEB9-684CF7A6782C}" type="presOf" srcId="{CD8A1693-0D62-4D97-A208-2C406E3AA36B}" destId="{0CAC2919-5692-4237-8215-DD3306E13393}" srcOrd="0" destOrd="0" presId="urn:microsoft.com/office/officeart/2005/8/layout/hierarchy1"/>
    <dgm:cxn modelId="{E23E49E1-427C-45CB-B08B-BB43AA6D8C30}" srcId="{030E962A-76E0-4847-8A54-286286B2D799}" destId="{2B5283B5-E325-43E7-8BF2-4AD9190A2E4D}" srcOrd="0" destOrd="0" parTransId="{5FA6B019-D013-4B2F-BCCE-AA3252614BDC}" sibTransId="{DAEB852E-CA5A-4943-B351-084F2A6705B2}"/>
    <dgm:cxn modelId="{B31370E5-5DF2-4C9D-B527-65F1CD6FE03C}" srcId="{CA7B42AC-869E-4EE4-A627-EDA39ECB1A6A}" destId="{84A0A49A-101C-44BD-9096-4D9D27A2047A}" srcOrd="2" destOrd="0" parTransId="{CEBCD91C-7D1F-47A5-AB59-709207D1305D}" sibTransId="{A9F5D67D-136C-49B2-BC4F-75E4C9BB6FB8}"/>
    <dgm:cxn modelId="{B3FE0AF2-31A8-43DA-B778-05CAC526DA91}" type="presOf" srcId="{2C456AA3-996F-4C6F-AFA9-08BCFEF25906}" destId="{6B2B3009-632F-4F2F-A803-E4F8FF977D29}" srcOrd="0" destOrd="0" presId="urn:microsoft.com/office/officeart/2005/8/layout/hierarchy1"/>
    <dgm:cxn modelId="{060FDAF4-53B4-4D41-8EC3-9566FF837392}" srcId="{A019119E-7225-4093-9BCD-F263E6F9C913}" destId="{773DBC6C-79E7-48EC-A149-1F472EADBE9F}" srcOrd="2" destOrd="0" parTransId="{6AFC32E6-9A03-4759-9D32-0A92AA17F32E}" sibTransId="{5C090710-5589-4771-A582-2F52BF355543}"/>
    <dgm:cxn modelId="{ABA002FE-0694-402F-B78E-A9DD84157620}" type="presOf" srcId="{F6B05313-17A0-4AB3-803C-A37E1D9DC8AD}" destId="{45D47A32-F96E-4113-B8CD-51728529A2C2}" srcOrd="0" destOrd="0" presId="urn:microsoft.com/office/officeart/2005/8/layout/hierarchy1"/>
    <dgm:cxn modelId="{88E50DFE-3E55-4D68-82C9-C36E99231B04}" type="presOf" srcId="{CEBCD91C-7D1F-47A5-AB59-709207D1305D}" destId="{C30651A4-C050-481E-85E1-F57F10174DAF}" srcOrd="0" destOrd="0" presId="urn:microsoft.com/office/officeart/2005/8/layout/hierarchy1"/>
    <dgm:cxn modelId="{1C9DA095-1DD2-42E3-A1A3-6FB99B0B29C3}" type="presParOf" srcId="{4B16B58A-66D6-4766-8019-FA2AA49FDFD3}" destId="{F9100683-4BCE-4255-9532-F5D8BB4C43AE}" srcOrd="0" destOrd="0" presId="urn:microsoft.com/office/officeart/2005/8/layout/hierarchy1"/>
    <dgm:cxn modelId="{9CAB2787-936A-4619-8FB3-6943E6617906}" type="presParOf" srcId="{F9100683-4BCE-4255-9532-F5D8BB4C43AE}" destId="{68A653F3-716C-467A-9644-9CD69BF6D6D0}" srcOrd="0" destOrd="0" presId="urn:microsoft.com/office/officeart/2005/8/layout/hierarchy1"/>
    <dgm:cxn modelId="{5C6A71F2-AF65-4487-8A0D-2CA8507932E4}" type="presParOf" srcId="{68A653F3-716C-467A-9644-9CD69BF6D6D0}" destId="{1A1C5EB3-DEE7-41D9-ACC4-4210BB41FE37}" srcOrd="0" destOrd="0" presId="urn:microsoft.com/office/officeart/2005/8/layout/hierarchy1"/>
    <dgm:cxn modelId="{D872EDCE-B466-47C0-B764-FCFC2A5AA381}" type="presParOf" srcId="{68A653F3-716C-467A-9644-9CD69BF6D6D0}" destId="{C7969014-DC77-4164-B0FD-DD9601434F87}" srcOrd="1" destOrd="0" presId="urn:microsoft.com/office/officeart/2005/8/layout/hierarchy1"/>
    <dgm:cxn modelId="{8A52E30A-CDEE-4625-8B94-F689B52144D0}" type="presParOf" srcId="{F9100683-4BCE-4255-9532-F5D8BB4C43AE}" destId="{EC8BFDBC-081D-4090-9042-68522C312B9C}" srcOrd="1" destOrd="0" presId="urn:microsoft.com/office/officeart/2005/8/layout/hierarchy1"/>
    <dgm:cxn modelId="{F9F31889-874D-4694-AE2E-3C124BDB9A47}" type="presParOf" srcId="{EC8BFDBC-081D-4090-9042-68522C312B9C}" destId="{164B723B-5840-4CD2-8B85-56E67C9FE295}" srcOrd="0" destOrd="0" presId="urn:microsoft.com/office/officeart/2005/8/layout/hierarchy1"/>
    <dgm:cxn modelId="{27AAA65E-9C8B-42E6-B21B-77A36EE68FF3}" type="presParOf" srcId="{EC8BFDBC-081D-4090-9042-68522C312B9C}" destId="{31C47A57-39D4-4B4C-88CC-7FE9156D345C}" srcOrd="1" destOrd="0" presId="urn:microsoft.com/office/officeart/2005/8/layout/hierarchy1"/>
    <dgm:cxn modelId="{DF0F82FF-E454-4A31-ACF2-2C0BCF84029B}" type="presParOf" srcId="{31C47A57-39D4-4B4C-88CC-7FE9156D345C}" destId="{87C06A42-6144-4E91-B7F4-5824FB0C0910}" srcOrd="0" destOrd="0" presId="urn:microsoft.com/office/officeart/2005/8/layout/hierarchy1"/>
    <dgm:cxn modelId="{1F35B463-955C-456D-B5A4-F09520E997A5}" type="presParOf" srcId="{87C06A42-6144-4E91-B7F4-5824FB0C0910}" destId="{ECB7058F-E36C-4E5F-90B3-DD7232E06010}" srcOrd="0" destOrd="0" presId="urn:microsoft.com/office/officeart/2005/8/layout/hierarchy1"/>
    <dgm:cxn modelId="{FBAC2E2E-D3BE-40FF-BB7B-C49EF949BF6A}" type="presParOf" srcId="{87C06A42-6144-4E91-B7F4-5824FB0C0910}" destId="{7BA86455-9CA7-45A4-A259-76D9F2FDFD65}" srcOrd="1" destOrd="0" presId="urn:microsoft.com/office/officeart/2005/8/layout/hierarchy1"/>
    <dgm:cxn modelId="{C56DBFE4-DA66-4E58-83C1-1FFF84775339}" type="presParOf" srcId="{31C47A57-39D4-4B4C-88CC-7FE9156D345C}" destId="{EE05AABC-3EAC-4A2F-BCFA-E377DEEFEF61}" srcOrd="1" destOrd="0" presId="urn:microsoft.com/office/officeart/2005/8/layout/hierarchy1"/>
    <dgm:cxn modelId="{7FDAB85D-2CE1-4C3E-96D4-C12472919EB8}" type="presParOf" srcId="{EE05AABC-3EAC-4A2F-BCFA-E377DEEFEF61}" destId="{2083CEC3-1C5D-4E69-AB20-8D08BAC21D69}" srcOrd="0" destOrd="0" presId="urn:microsoft.com/office/officeart/2005/8/layout/hierarchy1"/>
    <dgm:cxn modelId="{3412BD61-8103-4E59-9C35-4B7DF0325D98}" type="presParOf" srcId="{EE05AABC-3EAC-4A2F-BCFA-E377DEEFEF61}" destId="{F41878B1-84A0-4589-A090-597AAA5078B6}" srcOrd="1" destOrd="0" presId="urn:microsoft.com/office/officeart/2005/8/layout/hierarchy1"/>
    <dgm:cxn modelId="{EF91F571-8DCC-4A9D-B8C5-2CBCBEB00168}" type="presParOf" srcId="{F41878B1-84A0-4589-A090-597AAA5078B6}" destId="{64033DB5-23A4-4FCA-B1C0-440C460B98AA}" srcOrd="0" destOrd="0" presId="urn:microsoft.com/office/officeart/2005/8/layout/hierarchy1"/>
    <dgm:cxn modelId="{34E09E04-C756-4FDB-81F4-608D7158D247}" type="presParOf" srcId="{64033DB5-23A4-4FCA-B1C0-440C460B98AA}" destId="{59358EAD-3A04-4B36-9808-2EC04812C43A}" srcOrd="0" destOrd="0" presId="urn:microsoft.com/office/officeart/2005/8/layout/hierarchy1"/>
    <dgm:cxn modelId="{9F808983-178F-490D-93BA-A2CD2F9DCE2F}" type="presParOf" srcId="{64033DB5-23A4-4FCA-B1C0-440C460B98AA}" destId="{7B793163-6536-4336-8754-D3C502A4AF2B}" srcOrd="1" destOrd="0" presId="urn:microsoft.com/office/officeart/2005/8/layout/hierarchy1"/>
    <dgm:cxn modelId="{10E42985-0E43-4FA7-8C9D-E4E33499CDB0}" type="presParOf" srcId="{F41878B1-84A0-4589-A090-597AAA5078B6}" destId="{A24449FB-C853-478F-A771-1D9E57578738}" srcOrd="1" destOrd="0" presId="urn:microsoft.com/office/officeart/2005/8/layout/hierarchy1"/>
    <dgm:cxn modelId="{6CAB3F78-47C3-4790-B945-9958DEABD688}" type="presParOf" srcId="{EC8BFDBC-081D-4090-9042-68522C312B9C}" destId="{5A8282FB-4B7A-4AD8-A844-38613DC56DAF}" srcOrd="2" destOrd="0" presId="urn:microsoft.com/office/officeart/2005/8/layout/hierarchy1"/>
    <dgm:cxn modelId="{95C88FDA-BF9D-40F1-B748-CED3826F4B43}" type="presParOf" srcId="{EC8BFDBC-081D-4090-9042-68522C312B9C}" destId="{46DB3947-A900-40A3-A038-9B9B54975197}" srcOrd="3" destOrd="0" presId="urn:microsoft.com/office/officeart/2005/8/layout/hierarchy1"/>
    <dgm:cxn modelId="{0067B73A-2594-4B61-A078-7B713C47B81D}" type="presParOf" srcId="{46DB3947-A900-40A3-A038-9B9B54975197}" destId="{5B044B85-51F1-4EF8-8422-470D10C373FD}" srcOrd="0" destOrd="0" presId="urn:microsoft.com/office/officeart/2005/8/layout/hierarchy1"/>
    <dgm:cxn modelId="{162C4C4F-BAE4-4D1D-AE66-2B52077B269B}" type="presParOf" srcId="{5B044B85-51F1-4EF8-8422-470D10C373FD}" destId="{205368D6-F521-4DE2-8EC5-29CF00B8F62C}" srcOrd="0" destOrd="0" presId="urn:microsoft.com/office/officeart/2005/8/layout/hierarchy1"/>
    <dgm:cxn modelId="{F259534E-982F-401C-AAD6-1B558C4DDBBC}" type="presParOf" srcId="{5B044B85-51F1-4EF8-8422-470D10C373FD}" destId="{7904BD0B-44B1-4D17-87E5-C6BC1466559E}" srcOrd="1" destOrd="0" presId="urn:microsoft.com/office/officeart/2005/8/layout/hierarchy1"/>
    <dgm:cxn modelId="{5BAE80FC-DCDB-4D5B-BB2C-B67D5047DD81}" type="presParOf" srcId="{46DB3947-A900-40A3-A038-9B9B54975197}" destId="{656B6987-C8CC-4805-B132-D571E2A74357}" srcOrd="1" destOrd="0" presId="urn:microsoft.com/office/officeart/2005/8/layout/hierarchy1"/>
    <dgm:cxn modelId="{86A0FD20-0590-4D13-BF60-ECD1243089EB}" type="presParOf" srcId="{656B6987-C8CC-4805-B132-D571E2A74357}" destId="{42EB0067-BFFE-443E-966A-9505928683BD}" srcOrd="0" destOrd="0" presId="urn:microsoft.com/office/officeart/2005/8/layout/hierarchy1"/>
    <dgm:cxn modelId="{CBAB14CD-0C33-4D83-8A3A-59C6FC712B29}" type="presParOf" srcId="{656B6987-C8CC-4805-B132-D571E2A74357}" destId="{3C646146-944D-4340-BB0C-36F7D0D05119}" srcOrd="1" destOrd="0" presId="urn:microsoft.com/office/officeart/2005/8/layout/hierarchy1"/>
    <dgm:cxn modelId="{C8644939-443D-431C-88E0-605D5ED9E267}" type="presParOf" srcId="{3C646146-944D-4340-BB0C-36F7D0D05119}" destId="{18C222DC-B5B0-43F1-8142-E1E13A24EECD}" srcOrd="0" destOrd="0" presId="urn:microsoft.com/office/officeart/2005/8/layout/hierarchy1"/>
    <dgm:cxn modelId="{23DDC541-0866-44CE-886F-8FCD241563DE}" type="presParOf" srcId="{18C222DC-B5B0-43F1-8142-E1E13A24EECD}" destId="{3685A69F-658B-4721-8DE4-0D2117AC6027}" srcOrd="0" destOrd="0" presId="urn:microsoft.com/office/officeart/2005/8/layout/hierarchy1"/>
    <dgm:cxn modelId="{3C39E5C1-749F-48C8-9D4B-D2A07A1FB5D0}" type="presParOf" srcId="{18C222DC-B5B0-43F1-8142-E1E13A24EECD}" destId="{45D47A32-F96E-4113-B8CD-51728529A2C2}" srcOrd="1" destOrd="0" presId="urn:microsoft.com/office/officeart/2005/8/layout/hierarchy1"/>
    <dgm:cxn modelId="{255E7FAD-6020-4738-8196-A76A4BF59FF3}" type="presParOf" srcId="{3C646146-944D-4340-BB0C-36F7D0D05119}" destId="{5E282A94-1FE1-4CB3-9C03-8CE5DEDBEADC}" srcOrd="1" destOrd="0" presId="urn:microsoft.com/office/officeart/2005/8/layout/hierarchy1"/>
    <dgm:cxn modelId="{B296A3FF-1536-4DBB-B95D-7E07EE0C74B4}" type="presParOf" srcId="{5E282A94-1FE1-4CB3-9C03-8CE5DEDBEADC}" destId="{F5D8F185-2CF9-4C97-9C32-5B697067F128}" srcOrd="0" destOrd="0" presId="urn:microsoft.com/office/officeart/2005/8/layout/hierarchy1"/>
    <dgm:cxn modelId="{F23FBBE0-E15C-457E-87A6-372257D30945}" type="presParOf" srcId="{5E282A94-1FE1-4CB3-9C03-8CE5DEDBEADC}" destId="{3376A3C5-7E4C-4A42-9E86-F5874BC3F8CF}" srcOrd="1" destOrd="0" presId="urn:microsoft.com/office/officeart/2005/8/layout/hierarchy1"/>
    <dgm:cxn modelId="{CBA7D30C-5E3F-45C6-98C0-B4DB5777B6FA}" type="presParOf" srcId="{3376A3C5-7E4C-4A42-9E86-F5874BC3F8CF}" destId="{2F1F4664-A361-4CB1-A12C-9FCCB89E5CED}" srcOrd="0" destOrd="0" presId="urn:microsoft.com/office/officeart/2005/8/layout/hierarchy1"/>
    <dgm:cxn modelId="{8753F9BA-1271-4892-A39C-A97AC70F6058}" type="presParOf" srcId="{2F1F4664-A361-4CB1-A12C-9FCCB89E5CED}" destId="{8558E040-AE29-4CA5-93C6-41D362E73A43}" srcOrd="0" destOrd="0" presId="urn:microsoft.com/office/officeart/2005/8/layout/hierarchy1"/>
    <dgm:cxn modelId="{B7286BF5-A4B9-4157-B004-A8A097BD0376}" type="presParOf" srcId="{2F1F4664-A361-4CB1-A12C-9FCCB89E5CED}" destId="{E83B1F63-DA61-4E72-AE09-3A7CB7510EE6}" srcOrd="1" destOrd="0" presId="urn:microsoft.com/office/officeart/2005/8/layout/hierarchy1"/>
    <dgm:cxn modelId="{F7EB8625-F3E6-4E39-B9DA-E271D56480A2}" type="presParOf" srcId="{3376A3C5-7E4C-4A42-9E86-F5874BC3F8CF}" destId="{97914C57-9331-475B-9332-7D1E299DAE9B}" srcOrd="1" destOrd="0" presId="urn:microsoft.com/office/officeart/2005/8/layout/hierarchy1"/>
    <dgm:cxn modelId="{01921FC6-EB21-469F-9B76-2F70DD7FC17B}" type="presParOf" srcId="{5E282A94-1FE1-4CB3-9C03-8CE5DEDBEADC}" destId="{572179B9-A43C-4C4D-AE00-3EC0D44157D1}" srcOrd="2" destOrd="0" presId="urn:microsoft.com/office/officeart/2005/8/layout/hierarchy1"/>
    <dgm:cxn modelId="{1B07C5FB-5C1D-4C4A-9166-A0DE548E05B6}" type="presParOf" srcId="{5E282A94-1FE1-4CB3-9C03-8CE5DEDBEADC}" destId="{383CCB2A-A8C1-45F2-A726-DAFC51618995}" srcOrd="3" destOrd="0" presId="urn:microsoft.com/office/officeart/2005/8/layout/hierarchy1"/>
    <dgm:cxn modelId="{CC1DB890-0A90-4175-B06F-0CFFC91E9E5A}" type="presParOf" srcId="{383CCB2A-A8C1-45F2-A726-DAFC51618995}" destId="{B8EB7296-4890-4599-9924-F2FC812A6449}" srcOrd="0" destOrd="0" presId="urn:microsoft.com/office/officeart/2005/8/layout/hierarchy1"/>
    <dgm:cxn modelId="{5C728580-D20E-4752-B01D-09071474EA6D}" type="presParOf" srcId="{B8EB7296-4890-4599-9924-F2FC812A6449}" destId="{2F3D5605-586C-4A90-BA39-A2F6C81F1522}" srcOrd="0" destOrd="0" presId="urn:microsoft.com/office/officeart/2005/8/layout/hierarchy1"/>
    <dgm:cxn modelId="{C351AEE4-60A1-452A-A8BC-A764180BA7CB}" type="presParOf" srcId="{B8EB7296-4890-4599-9924-F2FC812A6449}" destId="{53C33A5B-3709-4E32-8125-BFB0F024DF66}" srcOrd="1" destOrd="0" presId="urn:microsoft.com/office/officeart/2005/8/layout/hierarchy1"/>
    <dgm:cxn modelId="{F73EA1F3-78E7-410D-86F0-87011E444C53}" type="presParOf" srcId="{383CCB2A-A8C1-45F2-A726-DAFC51618995}" destId="{FC9B22F7-48CF-4768-A627-CCD6BA7C6911}" srcOrd="1" destOrd="0" presId="urn:microsoft.com/office/officeart/2005/8/layout/hierarchy1"/>
    <dgm:cxn modelId="{EA206AFA-6DFE-44D6-922A-0FB79BF74F76}" type="presParOf" srcId="{5E282A94-1FE1-4CB3-9C03-8CE5DEDBEADC}" destId="{D8BA5D6F-C481-4CDE-91D5-5A33308BEDAF}" srcOrd="4" destOrd="0" presId="urn:microsoft.com/office/officeart/2005/8/layout/hierarchy1"/>
    <dgm:cxn modelId="{26D2F586-EB1A-4DB0-80F6-B0407C276468}" type="presParOf" srcId="{5E282A94-1FE1-4CB3-9C03-8CE5DEDBEADC}" destId="{934DC4A0-7ED1-42E0-81F3-7294420109C0}" srcOrd="5" destOrd="0" presId="urn:microsoft.com/office/officeart/2005/8/layout/hierarchy1"/>
    <dgm:cxn modelId="{5397C6DF-EB94-4FE3-AF4A-24BAFD1E8ABB}" type="presParOf" srcId="{934DC4A0-7ED1-42E0-81F3-7294420109C0}" destId="{29ABC208-3E77-45B0-B289-5899AA41C2FD}" srcOrd="0" destOrd="0" presId="urn:microsoft.com/office/officeart/2005/8/layout/hierarchy1"/>
    <dgm:cxn modelId="{DFA01CBB-7FBE-4932-B601-A5D8A1B7A245}" type="presParOf" srcId="{29ABC208-3E77-45B0-B289-5899AA41C2FD}" destId="{7C19CDCB-D522-49AE-A809-51F5E75E9B1B}" srcOrd="0" destOrd="0" presId="urn:microsoft.com/office/officeart/2005/8/layout/hierarchy1"/>
    <dgm:cxn modelId="{7BC00609-A2A6-461B-B2BC-D56605746218}" type="presParOf" srcId="{29ABC208-3E77-45B0-B289-5899AA41C2FD}" destId="{52AB0F68-FC88-4A60-BB29-11F59871C33C}" srcOrd="1" destOrd="0" presId="urn:microsoft.com/office/officeart/2005/8/layout/hierarchy1"/>
    <dgm:cxn modelId="{0CD9F3B2-D1AE-4177-A5FE-6B087C14F138}" type="presParOf" srcId="{934DC4A0-7ED1-42E0-81F3-7294420109C0}" destId="{C596B785-EDCC-4132-9193-3F81CF0A3C92}" srcOrd="1" destOrd="0" presId="urn:microsoft.com/office/officeart/2005/8/layout/hierarchy1"/>
    <dgm:cxn modelId="{392DE63E-8AE8-4981-91D4-5A8876D5CF9C}" type="presParOf" srcId="{656B6987-C8CC-4805-B132-D571E2A74357}" destId="{6B2B3009-632F-4F2F-A803-E4F8FF977D29}" srcOrd="2" destOrd="0" presId="urn:microsoft.com/office/officeart/2005/8/layout/hierarchy1"/>
    <dgm:cxn modelId="{A4D0D804-DFB2-4ED5-ADDE-2D65B43B80A1}" type="presParOf" srcId="{656B6987-C8CC-4805-B132-D571E2A74357}" destId="{993157E3-6496-4E70-9F80-66093EEFC61C}" srcOrd="3" destOrd="0" presId="urn:microsoft.com/office/officeart/2005/8/layout/hierarchy1"/>
    <dgm:cxn modelId="{9C271984-FB48-4F31-A5B0-E2736EBB8278}" type="presParOf" srcId="{993157E3-6496-4E70-9F80-66093EEFC61C}" destId="{B04FAD78-3C31-43D0-B9F5-33E288BF57C7}" srcOrd="0" destOrd="0" presId="urn:microsoft.com/office/officeart/2005/8/layout/hierarchy1"/>
    <dgm:cxn modelId="{B8C31C12-E50B-4327-BF64-01518F7E9190}" type="presParOf" srcId="{B04FAD78-3C31-43D0-B9F5-33E288BF57C7}" destId="{C790875E-52BE-4CAC-AC55-C42B98DBD20C}" srcOrd="0" destOrd="0" presId="urn:microsoft.com/office/officeart/2005/8/layout/hierarchy1"/>
    <dgm:cxn modelId="{E84BDCE6-BD4F-4E69-9235-3D882F819EF9}" type="presParOf" srcId="{B04FAD78-3C31-43D0-B9F5-33E288BF57C7}" destId="{1092C0F1-90CF-4B89-A1F1-2BAA5B809860}" srcOrd="1" destOrd="0" presId="urn:microsoft.com/office/officeart/2005/8/layout/hierarchy1"/>
    <dgm:cxn modelId="{741736BC-AF80-4DBC-8CC1-4DC6D0A9EC1E}" type="presParOf" srcId="{993157E3-6496-4E70-9F80-66093EEFC61C}" destId="{A17B3A04-D76E-4146-B7E1-0AF228DF31B5}" srcOrd="1" destOrd="0" presId="urn:microsoft.com/office/officeart/2005/8/layout/hierarchy1"/>
    <dgm:cxn modelId="{291A27B6-1139-4824-B7F7-7256CC5D154A}" type="presParOf" srcId="{A17B3A04-D76E-4146-B7E1-0AF228DF31B5}" destId="{DF42636A-B733-40CD-8452-8E4C3087DF72}" srcOrd="0" destOrd="0" presId="urn:microsoft.com/office/officeart/2005/8/layout/hierarchy1"/>
    <dgm:cxn modelId="{0DB5AF99-21D8-4B03-B8A4-594A69B3036B}" type="presParOf" srcId="{A17B3A04-D76E-4146-B7E1-0AF228DF31B5}" destId="{634732AB-411C-40D1-8DF2-E8940A7BDF2A}" srcOrd="1" destOrd="0" presId="urn:microsoft.com/office/officeart/2005/8/layout/hierarchy1"/>
    <dgm:cxn modelId="{A23E3A42-2BA5-43BE-BB9A-2FCA0EAE7FBE}" type="presParOf" srcId="{634732AB-411C-40D1-8DF2-E8940A7BDF2A}" destId="{9A4DAF91-966B-4E7B-9B63-2829E3642CC9}" srcOrd="0" destOrd="0" presId="urn:microsoft.com/office/officeart/2005/8/layout/hierarchy1"/>
    <dgm:cxn modelId="{01B38E57-B8A8-4782-AC78-C0B140446691}" type="presParOf" srcId="{9A4DAF91-966B-4E7B-9B63-2829E3642CC9}" destId="{E9DD3117-D767-4B14-B2FB-71C623E79EAF}" srcOrd="0" destOrd="0" presId="urn:microsoft.com/office/officeart/2005/8/layout/hierarchy1"/>
    <dgm:cxn modelId="{2989EBB0-B3A8-4BB2-9E54-8727ECAE827B}" type="presParOf" srcId="{9A4DAF91-966B-4E7B-9B63-2829E3642CC9}" destId="{BECD4759-723B-48C1-B25A-0AE05C3C0839}" srcOrd="1" destOrd="0" presId="urn:microsoft.com/office/officeart/2005/8/layout/hierarchy1"/>
    <dgm:cxn modelId="{73B8F1DD-A540-4F31-AE55-D7A77F6A87C7}" type="presParOf" srcId="{634732AB-411C-40D1-8DF2-E8940A7BDF2A}" destId="{FB7068C3-A185-4A6E-978F-77B344FA296C}" srcOrd="1" destOrd="0" presId="urn:microsoft.com/office/officeart/2005/8/layout/hierarchy1"/>
    <dgm:cxn modelId="{A33CA1F1-D1D7-4EF6-ADAA-6F288756851B}" type="presParOf" srcId="{A17B3A04-D76E-4146-B7E1-0AF228DF31B5}" destId="{3EA30C5B-855B-4EFF-8EC5-4A212F192C94}" srcOrd="2" destOrd="0" presId="urn:microsoft.com/office/officeart/2005/8/layout/hierarchy1"/>
    <dgm:cxn modelId="{0DE2D409-0CD0-4FBB-B8B7-CFFF311A7F84}" type="presParOf" srcId="{A17B3A04-D76E-4146-B7E1-0AF228DF31B5}" destId="{675132AC-C1FF-4FBB-9077-44ED52426C36}" srcOrd="3" destOrd="0" presId="urn:microsoft.com/office/officeart/2005/8/layout/hierarchy1"/>
    <dgm:cxn modelId="{0FC20DC7-F90B-4801-AE79-80D74CD58F37}" type="presParOf" srcId="{675132AC-C1FF-4FBB-9077-44ED52426C36}" destId="{FDA6AD2A-C016-4EC4-9174-24FBCDDC70E6}" srcOrd="0" destOrd="0" presId="urn:microsoft.com/office/officeart/2005/8/layout/hierarchy1"/>
    <dgm:cxn modelId="{DFCF8C80-F40D-4D5D-B9B0-AAD6799BE31E}" type="presParOf" srcId="{FDA6AD2A-C016-4EC4-9174-24FBCDDC70E6}" destId="{D33715DA-8C2A-4139-9D27-9CC27FB63B94}" srcOrd="0" destOrd="0" presId="urn:microsoft.com/office/officeart/2005/8/layout/hierarchy1"/>
    <dgm:cxn modelId="{904D638D-F04F-44AB-9645-E78BF8B1EFAD}" type="presParOf" srcId="{FDA6AD2A-C016-4EC4-9174-24FBCDDC70E6}" destId="{AB15FD51-312C-437D-BCF2-20550C437B6B}" srcOrd="1" destOrd="0" presId="urn:microsoft.com/office/officeart/2005/8/layout/hierarchy1"/>
    <dgm:cxn modelId="{3B385576-A307-40CF-AE0F-6593EBF1740B}" type="presParOf" srcId="{675132AC-C1FF-4FBB-9077-44ED52426C36}" destId="{6E64904C-9837-404A-9AF3-2760BE973F61}" srcOrd="1" destOrd="0" presId="urn:microsoft.com/office/officeart/2005/8/layout/hierarchy1"/>
    <dgm:cxn modelId="{1FD1A22D-2ED8-4570-ABF5-E50485457D75}" type="presParOf" srcId="{A17B3A04-D76E-4146-B7E1-0AF228DF31B5}" destId="{C30651A4-C050-481E-85E1-F57F10174DAF}" srcOrd="4" destOrd="0" presId="urn:microsoft.com/office/officeart/2005/8/layout/hierarchy1"/>
    <dgm:cxn modelId="{61223173-72B3-4B69-ADF1-B807E2FFDBF1}" type="presParOf" srcId="{A17B3A04-D76E-4146-B7E1-0AF228DF31B5}" destId="{EBFE7C2E-08B0-4B12-8FDC-8534592CB518}" srcOrd="5" destOrd="0" presId="urn:microsoft.com/office/officeart/2005/8/layout/hierarchy1"/>
    <dgm:cxn modelId="{E6CA73A1-3A8A-4F58-9166-F98AAB97D846}" type="presParOf" srcId="{EBFE7C2E-08B0-4B12-8FDC-8534592CB518}" destId="{775E7D5C-AAA7-4127-A6BC-7AF894D3B84F}" srcOrd="0" destOrd="0" presId="urn:microsoft.com/office/officeart/2005/8/layout/hierarchy1"/>
    <dgm:cxn modelId="{244B306B-C540-48F7-9F9E-7FCFBE8963A8}" type="presParOf" srcId="{775E7D5C-AAA7-4127-A6BC-7AF894D3B84F}" destId="{4B494AC1-C66A-43E7-AA4C-29129641A6B5}" srcOrd="0" destOrd="0" presId="urn:microsoft.com/office/officeart/2005/8/layout/hierarchy1"/>
    <dgm:cxn modelId="{862D097A-E7E1-4F3E-8452-23679CA5D2C5}" type="presParOf" srcId="{775E7D5C-AAA7-4127-A6BC-7AF894D3B84F}" destId="{1F34B950-2CF1-4594-89A8-FCAED28DD31C}" srcOrd="1" destOrd="0" presId="urn:microsoft.com/office/officeart/2005/8/layout/hierarchy1"/>
    <dgm:cxn modelId="{1225879C-08BA-4F3F-B539-3058B7FD51EE}" type="presParOf" srcId="{EBFE7C2E-08B0-4B12-8FDC-8534592CB518}" destId="{5C71BD9D-3EA5-4F0B-B714-BE30BFC5F0CD}" srcOrd="1" destOrd="0" presId="urn:microsoft.com/office/officeart/2005/8/layout/hierarchy1"/>
    <dgm:cxn modelId="{30678223-34B7-4F57-B572-C7DBD1D06F34}" type="presParOf" srcId="{656B6987-C8CC-4805-B132-D571E2A74357}" destId="{C750B58D-B942-4AA7-95EB-86A4DEAEF07E}" srcOrd="4" destOrd="0" presId="urn:microsoft.com/office/officeart/2005/8/layout/hierarchy1"/>
    <dgm:cxn modelId="{11350488-532A-4CA2-A456-AD4EE4009DB7}" type="presParOf" srcId="{656B6987-C8CC-4805-B132-D571E2A74357}" destId="{07218655-D82A-40EC-B738-16345CFF341E}" srcOrd="5" destOrd="0" presId="urn:microsoft.com/office/officeart/2005/8/layout/hierarchy1"/>
    <dgm:cxn modelId="{C99CA54B-52AD-4816-8118-EBBD13573493}" type="presParOf" srcId="{07218655-D82A-40EC-B738-16345CFF341E}" destId="{31361497-A408-4B73-A655-EFB7394C70E0}" srcOrd="0" destOrd="0" presId="urn:microsoft.com/office/officeart/2005/8/layout/hierarchy1"/>
    <dgm:cxn modelId="{F6AB616A-8093-4D18-AC7C-E3B4F513A5DE}" type="presParOf" srcId="{31361497-A408-4B73-A655-EFB7394C70E0}" destId="{8CC6FAC7-8D3F-4B1A-B5C9-368EF9C94750}" srcOrd="0" destOrd="0" presId="urn:microsoft.com/office/officeart/2005/8/layout/hierarchy1"/>
    <dgm:cxn modelId="{DE086BFE-3043-4334-AB8A-73BABCDF75BB}" type="presParOf" srcId="{31361497-A408-4B73-A655-EFB7394C70E0}" destId="{7E2D597A-C752-4202-BD52-84DAB8E24CF8}" srcOrd="1" destOrd="0" presId="urn:microsoft.com/office/officeart/2005/8/layout/hierarchy1"/>
    <dgm:cxn modelId="{5F003F43-9CD4-4938-9638-80DFE4863DE8}" type="presParOf" srcId="{07218655-D82A-40EC-B738-16345CFF341E}" destId="{63869816-061E-483C-A843-DD925A20747C}" srcOrd="1" destOrd="0" presId="urn:microsoft.com/office/officeart/2005/8/layout/hierarchy1"/>
    <dgm:cxn modelId="{0E34F82A-B33C-48F4-AE91-D0639652D5B4}" type="presParOf" srcId="{63869816-061E-483C-A843-DD925A20747C}" destId="{A92947D4-15C3-4B76-8A98-3670856E9832}" srcOrd="0" destOrd="0" presId="urn:microsoft.com/office/officeart/2005/8/layout/hierarchy1"/>
    <dgm:cxn modelId="{8A2F2574-C3E0-4BA4-83E6-16D41292CCEE}" type="presParOf" srcId="{63869816-061E-483C-A843-DD925A20747C}" destId="{5D66D9A5-0423-40F5-B136-4918498E72F0}" srcOrd="1" destOrd="0" presId="urn:microsoft.com/office/officeart/2005/8/layout/hierarchy1"/>
    <dgm:cxn modelId="{4C5D7DD3-A3DD-4D08-9B98-1B6EC218A8D8}" type="presParOf" srcId="{5D66D9A5-0423-40F5-B136-4918498E72F0}" destId="{9A9D21E2-A821-4935-85F6-3DB8AB0A0E17}" srcOrd="0" destOrd="0" presId="urn:microsoft.com/office/officeart/2005/8/layout/hierarchy1"/>
    <dgm:cxn modelId="{17B64CA1-08BB-4A20-9647-75A4C98ADE55}" type="presParOf" srcId="{9A9D21E2-A821-4935-85F6-3DB8AB0A0E17}" destId="{6FC0193D-58BF-4156-8616-F43A1FB21431}" srcOrd="0" destOrd="0" presId="urn:microsoft.com/office/officeart/2005/8/layout/hierarchy1"/>
    <dgm:cxn modelId="{1B983C84-F8E6-4FAB-884D-AFC80316914A}" type="presParOf" srcId="{9A9D21E2-A821-4935-85F6-3DB8AB0A0E17}" destId="{192FDB15-97A6-4466-B865-40F691D8A07D}" srcOrd="1" destOrd="0" presId="urn:microsoft.com/office/officeart/2005/8/layout/hierarchy1"/>
    <dgm:cxn modelId="{6B0F8D87-99E2-4D97-839B-B1337CF4089D}" type="presParOf" srcId="{5D66D9A5-0423-40F5-B136-4918498E72F0}" destId="{49FE0C4B-816F-426A-9798-FB7F3264BBDF}" srcOrd="1" destOrd="0" presId="urn:microsoft.com/office/officeart/2005/8/layout/hierarchy1"/>
    <dgm:cxn modelId="{7BC64F9B-CD6A-45A6-94B0-94482D2825EA}" type="presParOf" srcId="{63869816-061E-483C-A843-DD925A20747C}" destId="{455C2E00-261F-4157-AB94-2514823FE3C6}" srcOrd="2" destOrd="0" presId="urn:microsoft.com/office/officeart/2005/8/layout/hierarchy1"/>
    <dgm:cxn modelId="{F18A4B28-CBB2-4F92-B525-77BE7D0BC68D}" type="presParOf" srcId="{63869816-061E-483C-A843-DD925A20747C}" destId="{C8970EDC-792F-4319-B4DB-DEB86D28C5F7}" srcOrd="3" destOrd="0" presId="urn:microsoft.com/office/officeart/2005/8/layout/hierarchy1"/>
    <dgm:cxn modelId="{3733CFB3-E83F-4394-8ABF-7064700AF30C}" type="presParOf" srcId="{C8970EDC-792F-4319-B4DB-DEB86D28C5F7}" destId="{DD03A22B-D6DB-4D9D-B88A-FC4A0BD803C7}" srcOrd="0" destOrd="0" presId="urn:microsoft.com/office/officeart/2005/8/layout/hierarchy1"/>
    <dgm:cxn modelId="{683A8E24-AF8A-45D6-9230-D028ACAEC503}" type="presParOf" srcId="{DD03A22B-D6DB-4D9D-B88A-FC4A0BD803C7}" destId="{A37F1EF2-44A0-48F6-9B87-9485536EDD6C}" srcOrd="0" destOrd="0" presId="urn:microsoft.com/office/officeart/2005/8/layout/hierarchy1"/>
    <dgm:cxn modelId="{6DF4B1F1-EDDC-452C-BC1A-694A8CE332DE}" type="presParOf" srcId="{DD03A22B-D6DB-4D9D-B88A-FC4A0BD803C7}" destId="{F490B0CE-06BA-42B3-B78C-6FABD3574075}" srcOrd="1" destOrd="0" presId="urn:microsoft.com/office/officeart/2005/8/layout/hierarchy1"/>
    <dgm:cxn modelId="{70F48779-9852-4BE9-ADF7-F1D404A045EF}" type="presParOf" srcId="{C8970EDC-792F-4319-B4DB-DEB86D28C5F7}" destId="{6607F027-0111-4230-9BC7-3A9A5F133A2D}" srcOrd="1" destOrd="0" presId="urn:microsoft.com/office/officeart/2005/8/layout/hierarchy1"/>
    <dgm:cxn modelId="{E0AD86DF-4B58-43D1-9B4D-A59A846AAD91}" type="presParOf" srcId="{656B6987-C8CC-4805-B132-D571E2A74357}" destId="{1027722F-6536-4104-845D-36E542352679}" srcOrd="6" destOrd="0" presId="urn:microsoft.com/office/officeart/2005/8/layout/hierarchy1"/>
    <dgm:cxn modelId="{5E0779F8-FCC2-4E09-81ED-5B5859DCB02E}" type="presParOf" srcId="{656B6987-C8CC-4805-B132-D571E2A74357}" destId="{0DF9AF21-F208-4283-8135-B8B5E7020B0F}" srcOrd="7" destOrd="0" presId="urn:microsoft.com/office/officeart/2005/8/layout/hierarchy1"/>
    <dgm:cxn modelId="{29DE4A24-4A93-43D0-8F8D-98FFBB670882}" type="presParOf" srcId="{0DF9AF21-F208-4283-8135-B8B5E7020B0F}" destId="{CB739919-4029-44B5-BEE3-43D997AD7CA1}" srcOrd="0" destOrd="0" presId="urn:microsoft.com/office/officeart/2005/8/layout/hierarchy1"/>
    <dgm:cxn modelId="{F1E22154-40CF-4FE6-876C-D3E97B28C524}" type="presParOf" srcId="{CB739919-4029-44B5-BEE3-43D997AD7CA1}" destId="{623BBA81-2218-47FD-8F73-20486C4871E0}" srcOrd="0" destOrd="0" presId="urn:microsoft.com/office/officeart/2005/8/layout/hierarchy1"/>
    <dgm:cxn modelId="{70421AF3-0CBD-462A-99D4-09A974824AD3}" type="presParOf" srcId="{CB739919-4029-44B5-BEE3-43D997AD7CA1}" destId="{B59AC85B-360E-47D5-A119-208BF002C3CA}" srcOrd="1" destOrd="0" presId="urn:microsoft.com/office/officeart/2005/8/layout/hierarchy1"/>
    <dgm:cxn modelId="{A75761AA-D98E-401A-A841-C2BCC09698C7}" type="presParOf" srcId="{0DF9AF21-F208-4283-8135-B8B5E7020B0F}" destId="{0479847E-A5A3-4503-97DB-33D00A660539}" srcOrd="1" destOrd="0" presId="urn:microsoft.com/office/officeart/2005/8/layout/hierarchy1"/>
    <dgm:cxn modelId="{151F7F75-9F44-4215-B22D-C4D1B06BBEB2}" type="presParOf" srcId="{EC8BFDBC-081D-4090-9042-68522C312B9C}" destId="{62C161A4-A805-4497-A185-4C4AD0DC346F}" srcOrd="4" destOrd="0" presId="urn:microsoft.com/office/officeart/2005/8/layout/hierarchy1"/>
    <dgm:cxn modelId="{20067E7B-9031-4B8A-820E-E29E86C0F182}" type="presParOf" srcId="{EC8BFDBC-081D-4090-9042-68522C312B9C}" destId="{BA71897F-BC61-4C1C-AE85-A406188A7262}" srcOrd="5" destOrd="0" presId="urn:microsoft.com/office/officeart/2005/8/layout/hierarchy1"/>
    <dgm:cxn modelId="{57D3CE5F-CD02-40CF-B2EC-85F830C5C6AF}" type="presParOf" srcId="{BA71897F-BC61-4C1C-AE85-A406188A7262}" destId="{807ED47C-CCDF-45DD-A831-2158D35B2476}" srcOrd="0" destOrd="0" presId="urn:microsoft.com/office/officeart/2005/8/layout/hierarchy1"/>
    <dgm:cxn modelId="{63EF1EED-82DC-4EF9-825F-F634E724F847}" type="presParOf" srcId="{807ED47C-CCDF-45DD-A831-2158D35B2476}" destId="{5409FF14-A9BD-4D0D-B4D9-77A740E606F1}" srcOrd="0" destOrd="0" presId="urn:microsoft.com/office/officeart/2005/8/layout/hierarchy1"/>
    <dgm:cxn modelId="{B00AD062-AA6B-4C8B-A102-A211F4D8B444}" type="presParOf" srcId="{807ED47C-CCDF-45DD-A831-2158D35B2476}" destId="{25BE3DC4-420D-4B52-92DA-7D819CEAE3CC}" srcOrd="1" destOrd="0" presId="urn:microsoft.com/office/officeart/2005/8/layout/hierarchy1"/>
    <dgm:cxn modelId="{941078DE-17D7-41C2-98BD-12D8AC629274}" type="presParOf" srcId="{BA71897F-BC61-4C1C-AE85-A406188A7262}" destId="{5A1603D3-E0F4-45FE-B3B4-2160FCC33333}" srcOrd="1" destOrd="0" presId="urn:microsoft.com/office/officeart/2005/8/layout/hierarchy1"/>
    <dgm:cxn modelId="{935AAA05-8BAA-49C6-AF73-F13A4CA9232A}" type="presParOf" srcId="{5A1603D3-E0F4-45FE-B3B4-2160FCC33333}" destId="{0CAC2919-5692-4237-8215-DD3306E13393}" srcOrd="0" destOrd="0" presId="urn:microsoft.com/office/officeart/2005/8/layout/hierarchy1"/>
    <dgm:cxn modelId="{4E883062-63A5-4CA2-9D78-9C59B4115E30}" type="presParOf" srcId="{5A1603D3-E0F4-45FE-B3B4-2160FCC33333}" destId="{B9A28474-4221-4EE5-A684-983404B4A7F9}" srcOrd="1" destOrd="0" presId="urn:microsoft.com/office/officeart/2005/8/layout/hierarchy1"/>
    <dgm:cxn modelId="{20A05078-DD81-4E57-85A3-3E9BB75218DD}" type="presParOf" srcId="{B9A28474-4221-4EE5-A684-983404B4A7F9}" destId="{A46923D9-83CF-404A-AB2A-904784177296}" srcOrd="0" destOrd="0" presId="urn:microsoft.com/office/officeart/2005/8/layout/hierarchy1"/>
    <dgm:cxn modelId="{D8B4EA4D-0301-4BB0-B759-B38C6FA39234}" type="presParOf" srcId="{A46923D9-83CF-404A-AB2A-904784177296}" destId="{7EFAB403-30CB-4A6B-B85C-39748419BB41}" srcOrd="0" destOrd="0" presId="urn:microsoft.com/office/officeart/2005/8/layout/hierarchy1"/>
    <dgm:cxn modelId="{C619673E-6C3B-45FB-9625-05599FB2F3FC}" type="presParOf" srcId="{A46923D9-83CF-404A-AB2A-904784177296}" destId="{BA0AFE05-999A-4818-84ED-ED98DF3EB5A6}" srcOrd="1" destOrd="0" presId="urn:microsoft.com/office/officeart/2005/8/layout/hierarchy1"/>
    <dgm:cxn modelId="{9F3E5DF5-8B62-45B8-A1D3-90B294CBB7F2}" type="presParOf" srcId="{B9A28474-4221-4EE5-A684-983404B4A7F9}" destId="{F2108A3F-4F35-4DF3-B3FC-4DE867273725}" srcOrd="1" destOrd="0" presId="urn:microsoft.com/office/officeart/2005/8/layout/hierarchy1"/>
    <dgm:cxn modelId="{1CA6C0DD-F8E2-421B-BC84-9C36F3E1C460}" type="presParOf" srcId="{F2108A3F-4F35-4DF3-B3FC-4DE867273725}" destId="{7F012C58-7F9F-458E-9A24-44E8F87EB6A5}" srcOrd="0" destOrd="0" presId="urn:microsoft.com/office/officeart/2005/8/layout/hierarchy1"/>
    <dgm:cxn modelId="{ABF7BBE8-89FB-4F14-A10B-50CEE483AF4D}" type="presParOf" srcId="{F2108A3F-4F35-4DF3-B3FC-4DE867273725}" destId="{A77FDDB9-7376-4CBD-8C51-915017679B25}" srcOrd="1" destOrd="0" presId="urn:microsoft.com/office/officeart/2005/8/layout/hierarchy1"/>
    <dgm:cxn modelId="{FF7BB285-D2CC-404F-94D8-9C37B6867F63}" type="presParOf" srcId="{A77FDDB9-7376-4CBD-8C51-915017679B25}" destId="{F9A36DDD-2BAA-482E-9E62-89611DB5A1BC}" srcOrd="0" destOrd="0" presId="urn:microsoft.com/office/officeart/2005/8/layout/hierarchy1"/>
    <dgm:cxn modelId="{B189AD64-3FA8-4B44-A847-C9BDCF861EDF}" type="presParOf" srcId="{F9A36DDD-2BAA-482E-9E62-89611DB5A1BC}" destId="{5CD04B3D-923B-468F-863C-92C7011AB2A8}" srcOrd="0" destOrd="0" presId="urn:microsoft.com/office/officeart/2005/8/layout/hierarchy1"/>
    <dgm:cxn modelId="{A826E877-7E85-480E-8F1C-4FA9F223A910}" type="presParOf" srcId="{F9A36DDD-2BAA-482E-9E62-89611DB5A1BC}" destId="{B40F8A5A-176B-4326-876B-8D03D0EA3352}" srcOrd="1" destOrd="0" presId="urn:microsoft.com/office/officeart/2005/8/layout/hierarchy1"/>
    <dgm:cxn modelId="{D819DCFC-EDD5-42F9-A1D5-C70EF5439186}" type="presParOf" srcId="{A77FDDB9-7376-4CBD-8C51-915017679B25}" destId="{A0E799C5-7DF8-4014-9DC9-C3A2D3BB262F}" srcOrd="1" destOrd="0" presId="urn:microsoft.com/office/officeart/2005/8/layout/hierarchy1"/>
    <dgm:cxn modelId="{EB683CB9-5B5B-4873-90FD-7282EC5F198D}" type="presParOf" srcId="{F2108A3F-4F35-4DF3-B3FC-4DE867273725}" destId="{E8B36A7A-F65E-4950-AE4B-5045CC7AED9D}" srcOrd="2" destOrd="0" presId="urn:microsoft.com/office/officeart/2005/8/layout/hierarchy1"/>
    <dgm:cxn modelId="{521E0B8B-AFC4-4D02-88C0-E9ABACFEE6A2}" type="presParOf" srcId="{F2108A3F-4F35-4DF3-B3FC-4DE867273725}" destId="{9BED1490-C54E-485A-9FB8-8830F68DDE47}" srcOrd="3" destOrd="0" presId="urn:microsoft.com/office/officeart/2005/8/layout/hierarchy1"/>
    <dgm:cxn modelId="{27008704-95D2-4E95-A1E9-5D8D3F64F7A3}" type="presParOf" srcId="{9BED1490-C54E-485A-9FB8-8830F68DDE47}" destId="{2507DB21-6EA5-42C7-AE62-2D3ACD5A7D4F}" srcOrd="0" destOrd="0" presId="urn:microsoft.com/office/officeart/2005/8/layout/hierarchy1"/>
    <dgm:cxn modelId="{7E1737CD-0843-4F09-8605-818EC7B93D34}" type="presParOf" srcId="{2507DB21-6EA5-42C7-AE62-2D3ACD5A7D4F}" destId="{C5CB8D30-C8D1-4CD9-866D-150F2155AA29}" srcOrd="0" destOrd="0" presId="urn:microsoft.com/office/officeart/2005/8/layout/hierarchy1"/>
    <dgm:cxn modelId="{9E51CABA-29DE-444E-A943-E3A61EF2B198}" type="presParOf" srcId="{2507DB21-6EA5-42C7-AE62-2D3ACD5A7D4F}" destId="{EC5E0582-053B-45ED-B161-5A628C337283}" srcOrd="1" destOrd="0" presId="urn:microsoft.com/office/officeart/2005/8/layout/hierarchy1"/>
    <dgm:cxn modelId="{7726ED88-38D9-41D0-A429-CEF2CB09E12C}" type="presParOf" srcId="{9BED1490-C54E-485A-9FB8-8830F68DDE47}" destId="{8DCF27EB-D353-4E96-9673-529F1C5EC7BF}" srcOrd="1" destOrd="0" presId="urn:microsoft.com/office/officeart/2005/8/layout/hierarchy1"/>
    <dgm:cxn modelId="{3D2C86B6-5F1B-4DFB-AB03-6FB5014CADEE}" type="presParOf" srcId="{5A1603D3-E0F4-45FE-B3B4-2160FCC33333}" destId="{3391D4D1-639F-4452-BC33-9BBEBA2669D7}" srcOrd="2" destOrd="0" presId="urn:microsoft.com/office/officeart/2005/8/layout/hierarchy1"/>
    <dgm:cxn modelId="{0C0DED0A-C173-4C89-A35B-E17018801E0C}" type="presParOf" srcId="{5A1603D3-E0F4-45FE-B3B4-2160FCC33333}" destId="{B2E312E2-AA09-4675-A508-D67A5B4A2902}" srcOrd="3" destOrd="0" presId="urn:microsoft.com/office/officeart/2005/8/layout/hierarchy1"/>
    <dgm:cxn modelId="{8285B463-61F3-4836-819E-9E449869C222}" type="presParOf" srcId="{B2E312E2-AA09-4675-A508-D67A5B4A2902}" destId="{2ECCDA80-82CF-4C48-8267-B0F33004F4FF}" srcOrd="0" destOrd="0" presId="urn:microsoft.com/office/officeart/2005/8/layout/hierarchy1"/>
    <dgm:cxn modelId="{243A6D95-5C33-4BC6-99A4-1BB925A37B5C}" type="presParOf" srcId="{2ECCDA80-82CF-4C48-8267-B0F33004F4FF}" destId="{FA6D0CD1-89C0-4A48-9AAB-533A38EE4F75}" srcOrd="0" destOrd="0" presId="urn:microsoft.com/office/officeart/2005/8/layout/hierarchy1"/>
    <dgm:cxn modelId="{00083CE0-DEF2-48E8-9DB1-6D0FF9B65A13}" type="presParOf" srcId="{2ECCDA80-82CF-4C48-8267-B0F33004F4FF}" destId="{46C761F4-8D77-4A5A-8345-4D3C9C93F0F7}" srcOrd="1" destOrd="0" presId="urn:microsoft.com/office/officeart/2005/8/layout/hierarchy1"/>
    <dgm:cxn modelId="{E4FD380F-11A6-43E1-A6EA-5F134DC3F38A}" type="presParOf" srcId="{B2E312E2-AA09-4675-A508-D67A5B4A2902}" destId="{F4E8EB79-BF17-4E42-8DD1-8D0CF5C10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CodeClan</a:t>
          </a: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D4D1-639F-4452-BC33-9BBEBA2669D7}">
      <dsp:nvSpPr>
        <dsp:cNvPr id="0" name=""/>
        <dsp:cNvSpPr/>
      </dsp:nvSpPr>
      <dsp:spPr>
        <a:xfrm>
          <a:off x="819357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6A7A-F65E-4950-AE4B-5045CC7AED9D}">
      <dsp:nvSpPr>
        <dsp:cNvPr id="0" name=""/>
        <dsp:cNvSpPr/>
      </dsp:nvSpPr>
      <dsp:spPr>
        <a:xfrm>
          <a:off x="7800449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2C58-7F9F-458E-9A24-44E8F87EB6A5}">
      <dsp:nvSpPr>
        <dsp:cNvPr id="0" name=""/>
        <dsp:cNvSpPr/>
      </dsp:nvSpPr>
      <dsp:spPr>
        <a:xfrm>
          <a:off x="7407320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C2919-5692-4237-8215-DD3306E13393}">
      <dsp:nvSpPr>
        <dsp:cNvPr id="0" name=""/>
        <dsp:cNvSpPr/>
      </dsp:nvSpPr>
      <dsp:spPr>
        <a:xfrm>
          <a:off x="780044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61A4-A805-4497-A185-4C4AD0DC346F}">
      <dsp:nvSpPr>
        <dsp:cNvPr id="0" name=""/>
        <dsp:cNvSpPr/>
      </dsp:nvSpPr>
      <dsp:spPr>
        <a:xfrm>
          <a:off x="4655413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538165" y="127499"/>
              </a:lnTo>
              <a:lnTo>
                <a:pt x="3538165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722F-6536-4104-845D-36E542352679}">
      <dsp:nvSpPr>
        <dsp:cNvPr id="0" name=""/>
        <dsp:cNvSpPr/>
      </dsp:nvSpPr>
      <dsp:spPr>
        <a:xfrm>
          <a:off x="4458848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2555341" y="127499"/>
              </a:lnTo>
              <a:lnTo>
                <a:pt x="2555341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2E00-261F-4157-AB94-2514823FE3C6}">
      <dsp:nvSpPr>
        <dsp:cNvPr id="0" name=""/>
        <dsp:cNvSpPr/>
      </dsp:nvSpPr>
      <dsp:spPr>
        <a:xfrm>
          <a:off x="6227931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947D4-15C3-4B76-8A98-3670856E9832}">
      <dsp:nvSpPr>
        <dsp:cNvPr id="0" name=""/>
        <dsp:cNvSpPr/>
      </dsp:nvSpPr>
      <dsp:spPr>
        <a:xfrm>
          <a:off x="5834802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B58D-B942-4AA7-95EB-86A4DEAEF07E}">
      <dsp:nvSpPr>
        <dsp:cNvPr id="0" name=""/>
        <dsp:cNvSpPr/>
      </dsp:nvSpPr>
      <dsp:spPr>
        <a:xfrm>
          <a:off x="4458848" y="1005502"/>
          <a:ext cx="1769082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1769082" y="127499"/>
              </a:lnTo>
              <a:lnTo>
                <a:pt x="1769082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51A4-C050-481E-85E1-F57F10174DAF}">
      <dsp:nvSpPr>
        <dsp:cNvPr id="0" name=""/>
        <dsp:cNvSpPr/>
      </dsp:nvSpPr>
      <dsp:spPr>
        <a:xfrm>
          <a:off x="4262284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30C5B-855B-4EFF-8EC5-4A212F192C94}">
      <dsp:nvSpPr>
        <dsp:cNvPr id="0" name=""/>
        <dsp:cNvSpPr/>
      </dsp:nvSpPr>
      <dsp:spPr>
        <a:xfrm>
          <a:off x="4216564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636A-B733-40CD-8452-8E4C3087DF72}">
      <dsp:nvSpPr>
        <dsp:cNvPr id="0" name=""/>
        <dsp:cNvSpPr/>
      </dsp:nvSpPr>
      <dsp:spPr>
        <a:xfrm>
          <a:off x="3476025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B3009-632F-4F2F-A803-E4F8FF977D29}">
      <dsp:nvSpPr>
        <dsp:cNvPr id="0" name=""/>
        <dsp:cNvSpPr/>
      </dsp:nvSpPr>
      <dsp:spPr>
        <a:xfrm>
          <a:off x="4262284" y="1005502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5D6F-C481-4CDE-91D5-5A33308BEDAF}">
      <dsp:nvSpPr>
        <dsp:cNvPr id="0" name=""/>
        <dsp:cNvSpPr/>
      </dsp:nvSpPr>
      <dsp:spPr>
        <a:xfrm>
          <a:off x="190350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179B9-A43C-4C4D-AE00-3EC0D44157D1}">
      <dsp:nvSpPr>
        <dsp:cNvPr id="0" name=""/>
        <dsp:cNvSpPr/>
      </dsp:nvSpPr>
      <dsp:spPr>
        <a:xfrm>
          <a:off x="1857787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F185-2CF9-4C97-9C32-5B697067F128}">
      <dsp:nvSpPr>
        <dsp:cNvPr id="0" name=""/>
        <dsp:cNvSpPr/>
      </dsp:nvSpPr>
      <dsp:spPr>
        <a:xfrm>
          <a:off x="111724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0067-BFFE-443E-966A-9505928683BD}">
      <dsp:nvSpPr>
        <dsp:cNvPr id="0" name=""/>
        <dsp:cNvSpPr/>
      </dsp:nvSpPr>
      <dsp:spPr>
        <a:xfrm>
          <a:off x="1903507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2555341" y="0"/>
              </a:moveTo>
              <a:lnTo>
                <a:pt x="2555341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82FB-4B7A-4AD8-A844-38613DC56DAF}">
      <dsp:nvSpPr>
        <dsp:cNvPr id="0" name=""/>
        <dsp:cNvSpPr/>
      </dsp:nvSpPr>
      <dsp:spPr>
        <a:xfrm>
          <a:off x="4458848" y="409911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EC3-1C5D-4E69-AB20-8D08BAC21D69}">
      <dsp:nvSpPr>
        <dsp:cNvPr id="0" name=""/>
        <dsp:cNvSpPr/>
      </dsp:nvSpPr>
      <dsp:spPr>
        <a:xfrm>
          <a:off x="1071527" y="100550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723B-5840-4CD2-8B85-56E67C9FE295}">
      <dsp:nvSpPr>
        <dsp:cNvPr id="0" name=""/>
        <dsp:cNvSpPr/>
      </dsp:nvSpPr>
      <dsp:spPr>
        <a:xfrm>
          <a:off x="1117247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3538165" y="0"/>
              </a:moveTo>
              <a:lnTo>
                <a:pt x="3538165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5EB3-DEE7-41D9-ACC4-4210BB41FE37}">
      <dsp:nvSpPr>
        <dsp:cNvPr id="0" name=""/>
        <dsp:cNvSpPr/>
      </dsp:nvSpPr>
      <dsp:spPr>
        <a:xfrm>
          <a:off x="4333762" y="1414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9014-DC77-4164-B0FD-DD9601434F87}">
      <dsp:nvSpPr>
        <dsp:cNvPr id="0" name=""/>
        <dsp:cNvSpPr/>
      </dsp:nvSpPr>
      <dsp:spPr>
        <a:xfrm>
          <a:off x="4405240" y="69318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Shiny App Project</a:t>
          </a:r>
        </a:p>
      </dsp:txBody>
      <dsp:txXfrm>
        <a:off x="4417204" y="81282"/>
        <a:ext cx="619374" cy="384569"/>
      </dsp:txXfrm>
    </dsp:sp>
    <dsp:sp modelId="{ECB7058F-E36C-4E5F-90B3-DD7232E06010}">
      <dsp:nvSpPr>
        <dsp:cNvPr id="0" name=""/>
        <dsp:cNvSpPr/>
      </dsp:nvSpPr>
      <dsp:spPr>
        <a:xfrm>
          <a:off x="795596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455-9CA7-45A4-A259-76D9F2FDFD65}">
      <dsp:nvSpPr>
        <dsp:cNvPr id="0" name=""/>
        <dsp:cNvSpPr/>
      </dsp:nvSpPr>
      <dsp:spPr>
        <a:xfrm>
          <a:off x="867074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</a:t>
          </a:r>
          <a:br>
            <a:rPr lang="en-GB" sz="500" kern="1200"/>
          </a:br>
          <a:r>
            <a:rPr lang="en-GB" sz="500" kern="1200"/>
            <a:t>Project Management</a:t>
          </a:r>
          <a:br>
            <a:rPr lang="en-GB" sz="500" kern="1200"/>
          </a:br>
          <a:r>
            <a:rPr lang="en-GB" sz="500" kern="1200"/>
            <a:t>Sean </a:t>
          </a:r>
        </a:p>
      </dsp:txBody>
      <dsp:txXfrm>
        <a:off x="879038" y="676873"/>
        <a:ext cx="619374" cy="384569"/>
      </dsp:txXfrm>
    </dsp:sp>
    <dsp:sp modelId="{59358EAD-3A04-4B36-9808-2EC04812C43A}">
      <dsp:nvSpPr>
        <dsp:cNvPr id="0" name=""/>
        <dsp:cNvSpPr/>
      </dsp:nvSpPr>
      <dsp:spPr>
        <a:xfrm>
          <a:off x="795596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3163-6536-4336-8754-D3C502A4AF2B}">
      <dsp:nvSpPr>
        <dsp:cNvPr id="0" name=""/>
        <dsp:cNvSpPr/>
      </dsp:nvSpPr>
      <dsp:spPr>
        <a:xfrm>
          <a:off x="867074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WP1.1</a:t>
          </a:r>
          <a:br>
            <a:rPr lang="en-GB" sz="500" kern="1200"/>
          </a:br>
          <a:r>
            <a:rPr lang="en-GB" sz="500" kern="1200"/>
            <a:t>Project Set Up</a:t>
          </a:r>
        </a:p>
      </dsp:txBody>
      <dsp:txXfrm>
        <a:off x="879038" y="1272465"/>
        <a:ext cx="619374" cy="384569"/>
      </dsp:txXfrm>
    </dsp:sp>
    <dsp:sp modelId="{205368D6-F521-4DE2-8EC5-29CF00B8F62C}">
      <dsp:nvSpPr>
        <dsp:cNvPr id="0" name=""/>
        <dsp:cNvSpPr/>
      </dsp:nvSpPr>
      <dsp:spPr>
        <a:xfrm>
          <a:off x="413719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BD0B-44B1-4D17-87E5-C6BC1466559E}">
      <dsp:nvSpPr>
        <dsp:cNvPr id="0" name=""/>
        <dsp:cNvSpPr/>
      </dsp:nvSpPr>
      <dsp:spPr>
        <a:xfrm>
          <a:off x="4208675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</a:t>
          </a:r>
          <a:br>
            <a:rPr lang="en-GB" sz="500" kern="1200"/>
          </a:br>
          <a:r>
            <a:rPr lang="en-GB" sz="500" kern="1200"/>
            <a:t>Shiny App</a:t>
          </a:r>
        </a:p>
      </dsp:txBody>
      <dsp:txXfrm>
        <a:off x="4220639" y="676873"/>
        <a:ext cx="619374" cy="384569"/>
      </dsp:txXfrm>
    </dsp:sp>
    <dsp:sp modelId="{3685A69F-658B-4721-8DE4-0D2117AC6027}">
      <dsp:nvSpPr>
        <dsp:cNvPr id="0" name=""/>
        <dsp:cNvSpPr/>
      </dsp:nvSpPr>
      <dsp:spPr>
        <a:xfrm>
          <a:off x="1581855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A32-F96E-4113-B8CD-51728529A2C2}">
      <dsp:nvSpPr>
        <dsp:cNvPr id="0" name=""/>
        <dsp:cNvSpPr/>
      </dsp:nvSpPr>
      <dsp:spPr>
        <a:xfrm>
          <a:off x="1653333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 </a:t>
          </a:r>
          <a:br>
            <a:rPr lang="en-GB" sz="500" kern="1200"/>
          </a:br>
          <a:r>
            <a:rPr lang="en-GB" sz="500" kern="1200"/>
            <a:t>Data Analysis</a:t>
          </a:r>
          <a:br>
            <a:rPr lang="en-GB" sz="500" kern="1200"/>
          </a:br>
          <a:r>
            <a:rPr lang="en-GB" sz="500" i="1" u="sng" kern="1200"/>
            <a:t>Kang</a:t>
          </a:r>
        </a:p>
      </dsp:txBody>
      <dsp:txXfrm>
        <a:off x="1665297" y="1272465"/>
        <a:ext cx="619374" cy="384569"/>
      </dsp:txXfrm>
    </dsp:sp>
    <dsp:sp modelId="{8558E040-AE29-4CA5-93C6-41D362E73A43}">
      <dsp:nvSpPr>
        <dsp:cNvPr id="0" name=""/>
        <dsp:cNvSpPr/>
      </dsp:nvSpPr>
      <dsp:spPr>
        <a:xfrm>
          <a:off x="795596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1F63-DA61-4E72-AE09-3A7CB7510EE6}">
      <dsp:nvSpPr>
        <dsp:cNvPr id="0" name=""/>
        <dsp:cNvSpPr/>
      </dsp:nvSpPr>
      <dsp:spPr>
        <a:xfrm>
          <a:off x="867074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WP2.1.1</a:t>
          </a:r>
          <a:r>
            <a:rPr lang="en-GB" sz="500" b="1" kern="1200"/>
            <a:t> </a:t>
          </a:r>
          <a:br>
            <a:rPr lang="en-GB" sz="500" b="1" kern="1200"/>
          </a:br>
          <a:r>
            <a:rPr lang="en-GB" sz="500" kern="1200"/>
            <a:t> Dataset Selection</a:t>
          </a:r>
        </a:p>
      </dsp:txBody>
      <dsp:txXfrm>
        <a:off x="879038" y="1868056"/>
        <a:ext cx="619374" cy="384569"/>
      </dsp:txXfrm>
    </dsp:sp>
    <dsp:sp modelId="{2F3D5605-586C-4A90-BA39-A2F6C81F1522}">
      <dsp:nvSpPr>
        <dsp:cNvPr id="0" name=""/>
        <dsp:cNvSpPr/>
      </dsp:nvSpPr>
      <dsp:spPr>
        <a:xfrm>
          <a:off x="1581855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33A5B-3709-4E32-8125-BFB0F024DF66}">
      <dsp:nvSpPr>
        <dsp:cNvPr id="0" name=""/>
        <dsp:cNvSpPr/>
      </dsp:nvSpPr>
      <dsp:spPr>
        <a:xfrm>
          <a:off x="1653333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Data Cleaning</a:t>
          </a:r>
        </a:p>
      </dsp:txBody>
      <dsp:txXfrm>
        <a:off x="1665297" y="1868056"/>
        <a:ext cx="619374" cy="384569"/>
      </dsp:txXfrm>
    </dsp:sp>
    <dsp:sp modelId="{7C19CDCB-D522-49AE-A809-51F5E75E9B1B}">
      <dsp:nvSpPr>
        <dsp:cNvPr id="0" name=""/>
        <dsp:cNvSpPr/>
      </dsp:nvSpPr>
      <dsp:spPr>
        <a:xfrm>
          <a:off x="2368114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0F68-FC88-4A60-BB29-11F59871C33C}">
      <dsp:nvSpPr>
        <dsp:cNvPr id="0" name=""/>
        <dsp:cNvSpPr/>
      </dsp:nvSpPr>
      <dsp:spPr>
        <a:xfrm>
          <a:off x="2439592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WP2.1.3 </a:t>
          </a:r>
          <a:br>
            <a:rPr lang="en-GB" sz="500" kern="1200" dirty="0"/>
          </a:br>
          <a:r>
            <a:rPr lang="en-GB" sz="500" kern="1200" dirty="0"/>
            <a:t>Data Wrangling</a:t>
          </a:r>
        </a:p>
      </dsp:txBody>
      <dsp:txXfrm>
        <a:off x="2451556" y="1868056"/>
        <a:ext cx="619374" cy="384569"/>
      </dsp:txXfrm>
    </dsp:sp>
    <dsp:sp modelId="{C790875E-52BE-4CAC-AC55-C42B98DBD20C}">
      <dsp:nvSpPr>
        <dsp:cNvPr id="0" name=""/>
        <dsp:cNvSpPr/>
      </dsp:nvSpPr>
      <dsp:spPr>
        <a:xfrm>
          <a:off x="3940632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C0F1-90CF-4B89-A1F1-2BAA5B809860}">
      <dsp:nvSpPr>
        <dsp:cNvPr id="0" name=""/>
        <dsp:cNvSpPr/>
      </dsp:nvSpPr>
      <dsp:spPr>
        <a:xfrm>
          <a:off x="4012110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WP2.2</a:t>
          </a:r>
          <a:br>
            <a:rPr lang="en-GB" sz="500" kern="1200" dirty="0"/>
          </a:br>
          <a:r>
            <a:rPr lang="en-GB" sz="500" kern="1200" dirty="0"/>
            <a:t>Data Visualisation</a:t>
          </a:r>
          <a:br>
            <a:rPr lang="en-GB" sz="500" kern="1200" dirty="0"/>
          </a:br>
          <a:r>
            <a:rPr lang="en-GB" sz="500" kern="1200" dirty="0"/>
            <a:t>Lucy</a:t>
          </a:r>
        </a:p>
      </dsp:txBody>
      <dsp:txXfrm>
        <a:off x="4024074" y="1272465"/>
        <a:ext cx="619374" cy="384569"/>
      </dsp:txXfrm>
    </dsp:sp>
    <dsp:sp modelId="{E9DD3117-D767-4B14-B2FB-71C623E79EAF}">
      <dsp:nvSpPr>
        <dsp:cNvPr id="0" name=""/>
        <dsp:cNvSpPr/>
      </dsp:nvSpPr>
      <dsp:spPr>
        <a:xfrm>
          <a:off x="3154373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759-723B-48C1-B25A-0AE05C3C0839}">
      <dsp:nvSpPr>
        <dsp:cNvPr id="0" name=""/>
        <dsp:cNvSpPr/>
      </dsp:nvSpPr>
      <dsp:spPr>
        <a:xfrm>
          <a:off x="3225851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WP2.2.1</a:t>
          </a:r>
          <a:r>
            <a:rPr lang="en-GB" sz="500" b="0" u="sng" kern="1200"/>
            <a:t> </a:t>
          </a:r>
          <a:r>
            <a:rPr lang="en-GB" sz="500" kern="1200"/>
            <a:t> Temporal</a:t>
          </a:r>
        </a:p>
      </dsp:txBody>
      <dsp:txXfrm>
        <a:off x="3237815" y="1868056"/>
        <a:ext cx="619374" cy="384569"/>
      </dsp:txXfrm>
    </dsp:sp>
    <dsp:sp modelId="{D33715DA-8C2A-4139-9D27-9CC27FB63B94}">
      <dsp:nvSpPr>
        <dsp:cNvPr id="0" name=""/>
        <dsp:cNvSpPr/>
      </dsp:nvSpPr>
      <dsp:spPr>
        <a:xfrm>
          <a:off x="3940632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FD51-312C-437D-BCF2-20550C437B6B}">
      <dsp:nvSpPr>
        <dsp:cNvPr id="0" name=""/>
        <dsp:cNvSpPr/>
      </dsp:nvSpPr>
      <dsp:spPr>
        <a:xfrm>
          <a:off x="4012110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WP2.2.2</a:t>
          </a:r>
          <a:r>
            <a:rPr lang="en-GB" sz="500" b="0" u="sng" kern="1200"/>
            <a:t> </a:t>
          </a:r>
          <a:br>
            <a:rPr lang="en-GB" sz="500" kern="1200"/>
          </a:br>
          <a:r>
            <a:rPr lang="en-GB" sz="500" kern="1200"/>
            <a:t>Spatial</a:t>
          </a:r>
        </a:p>
      </dsp:txBody>
      <dsp:txXfrm>
        <a:off x="4024074" y="1868056"/>
        <a:ext cx="619374" cy="384569"/>
      </dsp:txXfrm>
    </dsp:sp>
    <dsp:sp modelId="{4B494AC1-C66A-43E7-AA4C-29129641A6B5}">
      <dsp:nvSpPr>
        <dsp:cNvPr id="0" name=""/>
        <dsp:cNvSpPr/>
      </dsp:nvSpPr>
      <dsp:spPr>
        <a:xfrm>
          <a:off x="4726891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B950-2CF1-4594-89A8-FCAED28DD31C}">
      <dsp:nvSpPr>
        <dsp:cNvPr id="0" name=""/>
        <dsp:cNvSpPr/>
      </dsp:nvSpPr>
      <dsp:spPr>
        <a:xfrm>
          <a:off x="4798369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Demographics</a:t>
          </a:r>
        </a:p>
      </dsp:txBody>
      <dsp:txXfrm>
        <a:off x="4810333" y="1868056"/>
        <a:ext cx="619374" cy="384569"/>
      </dsp:txXfrm>
    </dsp:sp>
    <dsp:sp modelId="{8CC6FAC7-8D3F-4B1A-B5C9-368EF9C94750}">
      <dsp:nvSpPr>
        <dsp:cNvPr id="0" name=""/>
        <dsp:cNvSpPr/>
      </dsp:nvSpPr>
      <dsp:spPr>
        <a:xfrm>
          <a:off x="5906280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597A-C752-4202-BD52-84DAB8E24CF8}">
      <dsp:nvSpPr>
        <dsp:cNvPr id="0" name=""/>
        <dsp:cNvSpPr/>
      </dsp:nvSpPr>
      <dsp:spPr>
        <a:xfrm>
          <a:off x="5977758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Shiny App MVP</a:t>
          </a:r>
          <a:br>
            <a:rPr lang="en-GB" sz="500" kern="1200"/>
          </a:br>
          <a:r>
            <a:rPr lang="en-GB" sz="500" kern="1200"/>
            <a:t>Aboubakar</a:t>
          </a:r>
        </a:p>
      </dsp:txBody>
      <dsp:txXfrm>
        <a:off x="5989722" y="1272465"/>
        <a:ext cx="619374" cy="384569"/>
      </dsp:txXfrm>
    </dsp:sp>
    <dsp:sp modelId="{6FC0193D-58BF-4156-8616-F43A1FB21431}">
      <dsp:nvSpPr>
        <dsp:cNvPr id="0" name=""/>
        <dsp:cNvSpPr/>
      </dsp:nvSpPr>
      <dsp:spPr>
        <a:xfrm>
          <a:off x="5513150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DB15-97A6-4466-B865-40F691D8A07D}">
      <dsp:nvSpPr>
        <dsp:cNvPr id="0" name=""/>
        <dsp:cNvSpPr/>
      </dsp:nvSpPr>
      <dsp:spPr>
        <a:xfrm>
          <a:off x="5584628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WP2.3.1</a:t>
          </a:r>
          <a:br>
            <a:rPr lang="en-GB" sz="500" kern="1200"/>
          </a:br>
          <a:r>
            <a:rPr lang="en-GB" sz="500" kern="1200"/>
            <a:t>UI</a:t>
          </a:r>
        </a:p>
      </dsp:txBody>
      <dsp:txXfrm>
        <a:off x="5596592" y="1868056"/>
        <a:ext cx="619374" cy="384569"/>
      </dsp:txXfrm>
    </dsp:sp>
    <dsp:sp modelId="{A37F1EF2-44A0-48F6-9B87-9485536EDD6C}">
      <dsp:nvSpPr>
        <dsp:cNvPr id="0" name=""/>
        <dsp:cNvSpPr/>
      </dsp:nvSpPr>
      <dsp:spPr>
        <a:xfrm>
          <a:off x="6299409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B0CE-06BA-42B3-B78C-6FABD3574075}">
      <dsp:nvSpPr>
        <dsp:cNvPr id="0" name=""/>
        <dsp:cNvSpPr/>
      </dsp:nvSpPr>
      <dsp:spPr>
        <a:xfrm>
          <a:off x="637088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Backend</a:t>
          </a:r>
        </a:p>
      </dsp:txBody>
      <dsp:txXfrm>
        <a:off x="6382851" y="1868056"/>
        <a:ext cx="619374" cy="384569"/>
      </dsp:txXfrm>
    </dsp:sp>
    <dsp:sp modelId="{623BBA81-2218-47FD-8F73-20486C4871E0}">
      <dsp:nvSpPr>
        <dsp:cNvPr id="0" name=""/>
        <dsp:cNvSpPr/>
      </dsp:nvSpPr>
      <dsp:spPr>
        <a:xfrm>
          <a:off x="6692539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C85B-360E-47D5-A119-208BF002C3CA}">
      <dsp:nvSpPr>
        <dsp:cNvPr id="0" name=""/>
        <dsp:cNvSpPr/>
      </dsp:nvSpPr>
      <dsp:spPr>
        <a:xfrm>
          <a:off x="6764017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WP2.4 </a:t>
          </a:r>
          <a:br>
            <a:rPr lang="en-GB" sz="500" kern="1200"/>
          </a:br>
          <a:r>
            <a:rPr lang="en-GB" sz="500" kern="1200"/>
            <a:t>Features</a:t>
          </a:r>
        </a:p>
      </dsp:txBody>
      <dsp:txXfrm>
        <a:off x="6775981" y="1272465"/>
        <a:ext cx="619374" cy="384569"/>
      </dsp:txXfrm>
    </dsp:sp>
    <dsp:sp modelId="{5409FF14-A9BD-4D0D-B4D9-77A740E606F1}">
      <dsp:nvSpPr>
        <dsp:cNvPr id="0" name=""/>
        <dsp:cNvSpPr/>
      </dsp:nvSpPr>
      <dsp:spPr>
        <a:xfrm>
          <a:off x="787192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3DC4-420D-4B52-92DA-7D819CEAE3CC}">
      <dsp:nvSpPr>
        <dsp:cNvPr id="0" name=""/>
        <dsp:cNvSpPr/>
      </dsp:nvSpPr>
      <dsp:spPr>
        <a:xfrm>
          <a:off x="7943406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</a:t>
          </a:r>
          <a:br>
            <a:rPr lang="en-GB" sz="500" kern="1200"/>
          </a:br>
          <a:r>
            <a:rPr lang="en-GB" sz="500" kern="1200"/>
            <a:t>Documentation</a:t>
          </a:r>
          <a:br>
            <a:rPr lang="en-GB" sz="500" kern="1200"/>
          </a:br>
          <a:r>
            <a:rPr lang="en-GB" sz="500" kern="1200"/>
            <a:t>Sean</a:t>
          </a:r>
        </a:p>
      </dsp:txBody>
      <dsp:txXfrm>
        <a:off x="7955370" y="676873"/>
        <a:ext cx="619374" cy="384569"/>
      </dsp:txXfrm>
    </dsp:sp>
    <dsp:sp modelId="{7EFAB403-30CB-4A6B-B85C-39748419BB41}">
      <dsp:nvSpPr>
        <dsp:cNvPr id="0" name=""/>
        <dsp:cNvSpPr/>
      </dsp:nvSpPr>
      <dsp:spPr>
        <a:xfrm>
          <a:off x="7478798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FE05-999A-4818-84ED-ED98DF3EB5A6}">
      <dsp:nvSpPr>
        <dsp:cNvPr id="0" name=""/>
        <dsp:cNvSpPr/>
      </dsp:nvSpPr>
      <dsp:spPr>
        <a:xfrm>
          <a:off x="7550276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Report</a:t>
          </a:r>
        </a:p>
      </dsp:txBody>
      <dsp:txXfrm>
        <a:off x="7562240" y="1272465"/>
        <a:ext cx="619374" cy="384569"/>
      </dsp:txXfrm>
    </dsp:sp>
    <dsp:sp modelId="{5CD04B3D-923B-468F-863C-92C7011AB2A8}">
      <dsp:nvSpPr>
        <dsp:cNvPr id="0" name=""/>
        <dsp:cNvSpPr/>
      </dsp:nvSpPr>
      <dsp:spPr>
        <a:xfrm>
          <a:off x="7085668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8A5A-176B-4326-876B-8D03D0EA3352}">
      <dsp:nvSpPr>
        <dsp:cNvPr id="0" name=""/>
        <dsp:cNvSpPr/>
      </dsp:nvSpPr>
      <dsp:spPr>
        <a:xfrm>
          <a:off x="715714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WP3.1.1</a:t>
          </a:r>
          <a:br>
            <a:rPr lang="en-GB" sz="500" kern="1200"/>
          </a:br>
          <a:r>
            <a:rPr lang="en-GB" sz="500" kern="1200"/>
            <a:t>Analysis</a:t>
          </a:r>
        </a:p>
      </dsp:txBody>
      <dsp:txXfrm>
        <a:off x="7169111" y="1868056"/>
        <a:ext cx="619374" cy="384569"/>
      </dsp:txXfrm>
    </dsp:sp>
    <dsp:sp modelId="{C5CB8D30-C8D1-4CD9-866D-150F2155AA29}">
      <dsp:nvSpPr>
        <dsp:cNvPr id="0" name=""/>
        <dsp:cNvSpPr/>
      </dsp:nvSpPr>
      <dsp:spPr>
        <a:xfrm>
          <a:off x="7871927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0582-053B-45ED-B161-5A628C337283}">
      <dsp:nvSpPr>
        <dsp:cNvPr id="0" name=""/>
        <dsp:cNvSpPr/>
      </dsp:nvSpPr>
      <dsp:spPr>
        <a:xfrm>
          <a:off x="7943406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WP3.1.2</a:t>
          </a:r>
          <a:br>
            <a:rPr lang="en-GB" sz="500" kern="1200"/>
          </a:br>
          <a:r>
            <a:rPr lang="en-GB" sz="500" kern="1200"/>
            <a:t>README</a:t>
          </a:r>
        </a:p>
      </dsp:txBody>
      <dsp:txXfrm>
        <a:off x="7955370" y="1868056"/>
        <a:ext cx="619374" cy="384569"/>
      </dsp:txXfrm>
    </dsp:sp>
    <dsp:sp modelId="{FA6D0CD1-89C0-4A48-9AAB-533A38EE4F75}">
      <dsp:nvSpPr>
        <dsp:cNvPr id="0" name=""/>
        <dsp:cNvSpPr/>
      </dsp:nvSpPr>
      <dsp:spPr>
        <a:xfrm>
          <a:off x="8265057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61F4-8D77-4A5A-8345-4D3C9C93F0F7}">
      <dsp:nvSpPr>
        <dsp:cNvPr id="0" name=""/>
        <dsp:cNvSpPr/>
      </dsp:nvSpPr>
      <dsp:spPr>
        <a:xfrm>
          <a:off x="8336535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WP3.2</a:t>
          </a:r>
          <a:br>
            <a:rPr lang="en-GB" sz="500" kern="1200"/>
          </a:br>
          <a:r>
            <a:rPr lang="en-GB" sz="500" kern="1200"/>
            <a:t>Presentation</a:t>
          </a:r>
        </a:p>
      </dsp:txBody>
      <dsp:txXfrm>
        <a:off x="8348499" y="1272465"/>
        <a:ext cx="619374" cy="384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CodeClan</a:t>
          </a: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KPIs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197023-4CC7-4E71-98BC-700CFF6A06D6}"/>
              </a:ext>
            </a:extLst>
          </p:cNvPr>
          <p:cNvGrpSpPr/>
          <p:nvPr/>
        </p:nvGrpSpPr>
        <p:grpSpPr>
          <a:xfrm>
            <a:off x="6096000" y="1860264"/>
            <a:ext cx="3361377" cy="3137472"/>
            <a:chOff x="4681653" y="447343"/>
            <a:chExt cx="1645287" cy="15356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DCFC727-7BB0-4A8E-94C4-48A8255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653" y="447343"/>
              <a:ext cx="1645287" cy="1535693"/>
            </a:xfrm>
            <a:prstGeom prst="rect">
              <a:avLst/>
            </a:prstGeom>
          </p:spPr>
        </p:pic>
        <p:pic>
          <p:nvPicPr>
            <p:cNvPr id="7" name="Picture 6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650227FC-1CBA-46D1-B6F6-D4B9FF8F2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294"/>
            <a:stretch/>
          </p:blipFill>
          <p:spPr>
            <a:xfrm>
              <a:off x="5129308" y="961287"/>
              <a:ext cx="749975" cy="806191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9E7E5A-65C5-4D3A-B217-999D3B8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59923"/>
              </p:ext>
            </p:extLst>
          </p:nvPr>
        </p:nvGraphicFramePr>
        <p:xfrm>
          <a:off x="3093499" y="2600804"/>
          <a:ext cx="9775435" cy="22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BDAB2B6-8272-474A-BFC4-F0897AEE9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356" y="2153432"/>
            <a:ext cx="7535576" cy="374728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0C38697-FD4C-48F0-981A-1F13D192E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6577" y="2153671"/>
            <a:ext cx="6376643" cy="2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371483" y="2768964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 </a:t>
            </a:r>
            <a:r>
              <a:rPr lang="en-GB" sz="2800" dirty="0"/>
              <a:t>of code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Stand-Up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per person in meeting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4D3F-F503-40D1-9E85-5A0ADBA6134A}"/>
              </a:ext>
            </a:extLst>
          </p:cNvPr>
          <p:cNvSpPr txBox="1"/>
          <p:nvPr/>
        </p:nvSpPr>
        <p:spPr>
          <a:xfrm>
            <a:off x="500743" y="609390"/>
            <a:ext cx="868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KEY PERFORMANCE INDICATORS</a:t>
            </a:r>
            <a:endParaRPr lang="en-GB" sz="40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32B1B4-4F7F-4EC0-AAE9-F225A828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43" y="1542361"/>
            <a:ext cx="7354327" cy="458735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2F862-63C8-441E-AC95-F14DD61C2D06}"/>
              </a:ext>
            </a:extLst>
          </p:cNvPr>
          <p:cNvSpPr txBox="1">
            <a:spLocks/>
          </p:cNvSpPr>
          <p:nvPr/>
        </p:nvSpPr>
        <p:spPr>
          <a:xfrm>
            <a:off x="371483" y="2776947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</a:t>
            </a:r>
            <a:endParaRPr lang="en-GB" sz="2800" dirty="0"/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A483D-7551-43B6-B015-6616D9DB4F9A}"/>
              </a:ext>
            </a:extLst>
          </p:cNvPr>
          <p:cNvSpPr txBox="1">
            <a:spLocks/>
          </p:cNvSpPr>
          <p:nvPr/>
        </p:nvSpPr>
        <p:spPr>
          <a:xfrm>
            <a:off x="500743" y="1325259"/>
            <a:ext cx="395822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Measurement used to track activities towards a goal.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28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67997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551</Words>
  <Application>Microsoft Macintosh PowerPoint</Application>
  <PresentationFormat>Widescreen</PresentationFormat>
  <Paragraphs>136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PowerPoint Presentation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40</cp:revision>
  <dcterms:created xsi:type="dcterms:W3CDTF">2022-02-03T11:41:54Z</dcterms:created>
  <dcterms:modified xsi:type="dcterms:W3CDTF">2022-02-04T10:12:22Z</dcterms:modified>
</cp:coreProperties>
</file>