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22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73541"/>
  </p:normalViewPr>
  <p:slideViewPr>
    <p:cSldViewPr snapToGrid="0" snapToObjects="1">
      <p:cViewPr varScale="1">
        <p:scale>
          <a:sx n="96" d="100"/>
          <a:sy n="96" d="100"/>
        </p:scale>
        <p:origin x="16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 err="1">
              <a:solidFill>
                <a:schemeClr val="tx2"/>
              </a:solidFill>
            </a:rPr>
            <a:t>Codeclan</a:t>
          </a:r>
          <a:endParaRPr lang="en-GB" dirty="0">
            <a:solidFill>
              <a:schemeClr val="tx2"/>
            </a:solidFill>
          </a:endParaRP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solidFill>
                <a:schemeClr val="tx2"/>
              </a:solidFill>
            </a:rPr>
            <a:t>Codeclan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59312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338</Words>
  <Application>Microsoft Macintosh PowerPoint</Application>
  <PresentationFormat>Widescreen</PresentationFormat>
  <Paragraphs>76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Lucy Burns</cp:lastModifiedBy>
  <cp:revision>29</cp:revision>
  <dcterms:created xsi:type="dcterms:W3CDTF">2022-02-03T11:41:54Z</dcterms:created>
  <dcterms:modified xsi:type="dcterms:W3CDTF">2022-02-03T17:01:53Z</dcterms:modified>
</cp:coreProperties>
</file>