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7" r:id="rId9"/>
    <p:sldId id="265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/>
    <p:restoredTop sz="73541"/>
  </p:normalViewPr>
  <p:slideViewPr>
    <p:cSldViewPr snapToGrid="0" snapToObjects="1">
      <p:cViewPr varScale="1">
        <p:scale>
          <a:sx n="81" d="100"/>
          <a:sy n="81" d="100"/>
        </p:scale>
        <p:origin x="12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image" Target="../media/image10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 err="1">
              <a:solidFill>
                <a:schemeClr val="tx2"/>
              </a:solidFill>
            </a:rPr>
            <a:t>Codeclan</a:t>
          </a:r>
          <a:endParaRPr lang="en-GB" dirty="0">
            <a:solidFill>
              <a:schemeClr val="tx2"/>
            </a:solidFill>
          </a:endParaRP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solidFill>
                <a:schemeClr val="tx2"/>
              </a:solidFill>
            </a:rPr>
            <a:t>Codeclan</a:t>
          </a:r>
          <a:endParaRPr lang="en-GB" sz="1400" kern="1200" dirty="0">
            <a:solidFill>
              <a:schemeClr val="tx2"/>
            </a:solidFill>
          </a:endParaRP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8102025" y="2853642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C1E4713-81CD-6F48-BDC6-48AC37D06B70}"/>
              </a:ext>
            </a:extLst>
          </p:cNvPr>
          <p:cNvSpPr txBox="1">
            <a:spLocks/>
          </p:cNvSpPr>
          <p:nvPr/>
        </p:nvSpPr>
        <p:spPr>
          <a:xfrm>
            <a:off x="7534656" y="589183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Winter Affectations Post-2020 on Scottish Health Service Application</a:t>
            </a:r>
            <a:endParaRPr lang="en-US" sz="2800" b="1" cap="all" dirty="0"/>
          </a:p>
        </p:txBody>
      </p:sp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2129-E5B2-453A-A9EE-89C87660BA71}"/>
              </a:ext>
            </a:extLst>
          </p:cNvPr>
          <p:cNvSpPr txBox="1">
            <a:spLocks/>
          </p:cNvSpPr>
          <p:nvPr/>
        </p:nvSpPr>
        <p:spPr>
          <a:xfrm>
            <a:off x="927315" y="609390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383291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349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independent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0.1682</a:t>
                          </a:r>
                        </a:p>
                        <a:p>
                          <a:r>
                            <a:rPr lang="en-GB" b="1" dirty="0"/>
                            <a:t>Summer:  0.5284</a:t>
                          </a:r>
                        </a:p>
                        <a:p>
                          <a:r>
                            <a:rPr lang="en-GB" b="1" dirty="0"/>
                            <a:t>Autumn:  0.7728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Rejected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Failed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 b="1" dirty="0"/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383291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5123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46774" r="-102112" b="-121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46774" r="-594" b="-121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0.1682</a:t>
                          </a:r>
                        </a:p>
                        <a:p>
                          <a:r>
                            <a:rPr lang="en-GB" b="1" dirty="0"/>
                            <a:t>Summer:  0.5284</a:t>
                          </a:r>
                        </a:p>
                        <a:p>
                          <a:r>
                            <a:rPr lang="en-GB" b="1" dirty="0"/>
                            <a:t>Autumn:  0.7728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342667" r="-102112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342667" r="-594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3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C3C5-EEA4-AF4F-AC77-C7F9E47789F5}"/>
              </a:ext>
            </a:extLst>
          </p:cNvPr>
          <p:cNvSpPr txBox="1">
            <a:spLocks/>
          </p:cNvSpPr>
          <p:nvPr/>
        </p:nvSpPr>
        <p:spPr>
          <a:xfrm>
            <a:off x="3566440" y="3158956"/>
            <a:ext cx="5059120" cy="1863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659312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418</Words>
  <Application>Microsoft Office PowerPoint</Application>
  <PresentationFormat>Widescreen</PresentationFormat>
  <Paragraphs>100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The Tools </vt:lpstr>
      <vt:lpstr>The Data 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K</cp:lastModifiedBy>
  <cp:revision>31</cp:revision>
  <dcterms:created xsi:type="dcterms:W3CDTF">2022-02-03T11:41:54Z</dcterms:created>
  <dcterms:modified xsi:type="dcterms:W3CDTF">2022-02-03T18:40:41Z</dcterms:modified>
</cp:coreProperties>
</file>