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" initials="S" lastIdx="1" clrIdx="0">
    <p:extLst>
      <p:ext uri="{19B8F6BF-5375-455C-9EA6-DF929625EA0E}">
        <p15:presenceInfo xmlns:p15="http://schemas.microsoft.com/office/powerpoint/2012/main" userId="e8af3fbd68fed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0T17:12:09.1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E612-0E13-4A35-84F7-1D6E921F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EDF60-8159-4F81-839C-4B757113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0DB9-D3C5-40C8-82B2-062215FA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1BC8-610F-4D44-939E-977629EA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11B0-66F6-4998-8CAF-50930E57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1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392-A306-48E1-8011-8F0C033F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B0BA3-3C38-41E3-9187-7955C8F7B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5158-C286-44FC-8E26-4E4FC142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738A-CE40-460F-9836-B8E5B7A8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F5E1-9EC6-4FCB-85BA-982FA8B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294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3582-1792-454C-8052-023995780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BC08B-17BA-4CCB-9530-E155669C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181E-51E1-4D70-9FED-998BE2A4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172B-124A-4EBF-8955-582F7C77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A81E-DF63-49AF-ABF0-E77E63E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3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34CB-E651-4A37-8555-AD6BD8B6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F576-F7E5-4ADE-B1F4-6E938D29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C85-CA9E-42D9-8C35-C29A178A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96EB-F10A-4D35-B230-015AEC4A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C21E-86DA-4E01-B9A6-3F262D79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13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1168-DA60-4E19-8A7B-9D9AC75D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C7D8-2696-4C1B-9005-F68FEDB8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559E-9F25-46C0-8E7A-6E4AC631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23C6-0272-4EC2-A0DC-3D562953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9256-4DA1-4219-8442-5F78EE0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03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FABF-85DD-43D2-90CF-F352549B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9005-BFE2-4CF0-8F5C-7B44279BC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CF2AD-1B49-41CE-93B6-D3971AEF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9F9D-3127-4615-ADA5-ED849603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F7B9-B305-4049-90C1-2F3DF873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A7DF-AF80-42BE-97F4-D8DE4422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29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618F-B87B-400F-9C45-FABF21C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307B-45A7-481B-BF2E-89073103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90C17-50F7-407E-A570-8965507B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6E6B8-E7D1-46B5-8249-21BDA5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72E47-2B30-4889-BA64-18566521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2921A-A1A9-4827-97E7-29303F5F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F7C5-DECB-4FC2-9E0C-5058821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310A3-903C-43D5-8749-940A1882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2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22BF-E547-4297-9081-3E60873A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A5BCF-F5B3-452D-9A2E-E496E973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16A1-DE08-4A71-97CC-5B48CC16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572D8-F149-40CC-8917-86D2D16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96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3C7D0-A22F-45FC-8F84-9CBA52C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7E3C-1DA0-40F8-9A06-65C4705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9E0F-DCD9-45A4-B906-ADDB317F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07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31C9-D3AD-40DE-BDAA-B11DF480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DBF8-6643-4853-BC9B-B7BB8E78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42988-DB67-4C27-B3A4-5A5550BF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3F83-30AC-461B-B639-A059B77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CFC9-ADE6-4296-84B5-0090DBE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1157-D813-4DF6-A797-5871A4C6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2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3CA-3F9C-4CEF-937A-B20AB837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191AA-1205-411D-9F73-281072323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23D50-BA32-4FD1-884D-22C1A0A8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1F9C-3590-4B88-8FED-7D48A8D1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0411-166A-4752-85DD-247BF207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991E-3DFD-4C86-8A9B-A226CB78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6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CB368-B041-49A2-94A5-B02E107E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E9E3-6A62-4658-A02E-E0755A5B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88A4-1F27-4573-97D6-E641B3AC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370D-9074-4EAD-AC1F-5CBEFC577339}" type="datetimeFigureOut">
              <a:rPr lang="en-IE" smtClean="0"/>
              <a:t>10/10/2020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C9F9-A49D-4355-893F-0E55F9A4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FA0B-A284-4577-B56C-4EF1808B2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3AD4-078B-4042-8E18-2AD051B18E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31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D6CE57-451A-4995-9A7D-919D1A21154C}"/>
              </a:ext>
            </a:extLst>
          </p:cNvPr>
          <p:cNvSpPr/>
          <p:nvPr/>
        </p:nvSpPr>
        <p:spPr>
          <a:xfrm>
            <a:off x="4460240" y="2489200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E9E5B-C566-4A01-B72E-2A294766BFBC}"/>
              </a:ext>
            </a:extLst>
          </p:cNvPr>
          <p:cNvSpPr/>
          <p:nvPr/>
        </p:nvSpPr>
        <p:spPr>
          <a:xfrm>
            <a:off x="5400675" y="2489200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A23C0-D37E-4BF6-9858-92D61E9ACDE3}"/>
              </a:ext>
            </a:extLst>
          </p:cNvPr>
          <p:cNvSpPr/>
          <p:nvPr/>
        </p:nvSpPr>
        <p:spPr>
          <a:xfrm>
            <a:off x="6341110" y="2489200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CEDAA-2867-4AE2-A98C-CBF446B0AF02}"/>
              </a:ext>
            </a:extLst>
          </p:cNvPr>
          <p:cNvSpPr/>
          <p:nvPr/>
        </p:nvSpPr>
        <p:spPr>
          <a:xfrm>
            <a:off x="8221978" y="2489197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67916E-022B-4E87-8F75-4217283ABCE8}"/>
              </a:ext>
            </a:extLst>
          </p:cNvPr>
          <p:cNvSpPr/>
          <p:nvPr/>
        </p:nvSpPr>
        <p:spPr>
          <a:xfrm>
            <a:off x="9162413" y="2489196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8E7B9-FE66-4AC8-93E2-E65D4E32BD85}"/>
              </a:ext>
            </a:extLst>
          </p:cNvPr>
          <p:cNvSpPr/>
          <p:nvPr/>
        </p:nvSpPr>
        <p:spPr>
          <a:xfrm>
            <a:off x="10102847" y="2489196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18B9B-7504-4C84-A510-2DB8553FCCD7}"/>
              </a:ext>
            </a:extLst>
          </p:cNvPr>
          <p:cNvSpPr txBox="1"/>
          <p:nvPr/>
        </p:nvSpPr>
        <p:spPr>
          <a:xfrm>
            <a:off x="4578032" y="2666712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C9C3C-85B9-49D4-B097-E2925135A46A}"/>
              </a:ext>
            </a:extLst>
          </p:cNvPr>
          <p:cNvSpPr txBox="1"/>
          <p:nvPr/>
        </p:nvSpPr>
        <p:spPr>
          <a:xfrm>
            <a:off x="5518467" y="2666711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4E0C6-BAA8-4569-A68C-CC6E42F07C1D}"/>
              </a:ext>
            </a:extLst>
          </p:cNvPr>
          <p:cNvSpPr txBox="1"/>
          <p:nvPr/>
        </p:nvSpPr>
        <p:spPr>
          <a:xfrm>
            <a:off x="6458902" y="2666710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3E0062-149D-4039-B9CF-AF0DCA6342B0}"/>
              </a:ext>
            </a:extLst>
          </p:cNvPr>
          <p:cNvSpPr/>
          <p:nvPr/>
        </p:nvSpPr>
        <p:spPr>
          <a:xfrm>
            <a:off x="7281544" y="2489197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8D9E0-D7DD-4FDA-BF54-13AF91A57D14}"/>
              </a:ext>
            </a:extLst>
          </p:cNvPr>
          <p:cNvSpPr txBox="1"/>
          <p:nvPr/>
        </p:nvSpPr>
        <p:spPr>
          <a:xfrm>
            <a:off x="7399337" y="2666710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182CC-8735-4252-A1BA-79F057C26324}"/>
              </a:ext>
            </a:extLst>
          </p:cNvPr>
          <p:cNvSpPr txBox="1"/>
          <p:nvPr/>
        </p:nvSpPr>
        <p:spPr>
          <a:xfrm>
            <a:off x="8339771" y="2666709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EF0637-30CC-4F1E-BE61-17CC3B5D486F}"/>
              </a:ext>
            </a:extLst>
          </p:cNvPr>
          <p:cNvSpPr txBox="1"/>
          <p:nvPr/>
        </p:nvSpPr>
        <p:spPr>
          <a:xfrm>
            <a:off x="9280205" y="2666708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F35C11-5563-47C1-AAA5-247546ECEBF1}"/>
              </a:ext>
            </a:extLst>
          </p:cNvPr>
          <p:cNvSpPr txBox="1"/>
          <p:nvPr/>
        </p:nvSpPr>
        <p:spPr>
          <a:xfrm>
            <a:off x="10220639" y="2666707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6447D-07AC-4B42-8342-1055DD49745D}"/>
              </a:ext>
            </a:extLst>
          </p:cNvPr>
          <p:cNvSpPr txBox="1"/>
          <p:nvPr/>
        </p:nvSpPr>
        <p:spPr>
          <a:xfrm>
            <a:off x="5518467" y="1776993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8BF464-A143-48AC-BEAF-0AEE050CDC1D}"/>
              </a:ext>
            </a:extLst>
          </p:cNvPr>
          <p:cNvSpPr txBox="1"/>
          <p:nvPr/>
        </p:nvSpPr>
        <p:spPr>
          <a:xfrm>
            <a:off x="4574539" y="1776994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EB02C3-D97A-40E8-9D94-76BA9C8487E4}"/>
              </a:ext>
            </a:extLst>
          </p:cNvPr>
          <p:cNvSpPr txBox="1"/>
          <p:nvPr/>
        </p:nvSpPr>
        <p:spPr>
          <a:xfrm>
            <a:off x="6458902" y="1776992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88BB7F-0B0A-42D8-8A8A-D8FA06A1E6A8}"/>
              </a:ext>
            </a:extLst>
          </p:cNvPr>
          <p:cNvSpPr txBox="1"/>
          <p:nvPr/>
        </p:nvSpPr>
        <p:spPr>
          <a:xfrm>
            <a:off x="7399336" y="1776991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04AB2A-470B-46FE-9415-AA5C5C582FF0}"/>
              </a:ext>
            </a:extLst>
          </p:cNvPr>
          <p:cNvSpPr txBox="1"/>
          <p:nvPr/>
        </p:nvSpPr>
        <p:spPr>
          <a:xfrm>
            <a:off x="8339770" y="1776990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DF8905-87ED-4CB9-A316-FF8474C506DF}"/>
              </a:ext>
            </a:extLst>
          </p:cNvPr>
          <p:cNvSpPr txBox="1"/>
          <p:nvPr/>
        </p:nvSpPr>
        <p:spPr>
          <a:xfrm>
            <a:off x="9280205" y="1776990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D71F32-7A04-469B-86DF-A7F8FBADCDEE}"/>
              </a:ext>
            </a:extLst>
          </p:cNvPr>
          <p:cNvSpPr txBox="1"/>
          <p:nvPr/>
        </p:nvSpPr>
        <p:spPr>
          <a:xfrm>
            <a:off x="10220638" y="1776989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BF0D36-77FE-4840-96DB-C8697AA1419F}"/>
              </a:ext>
            </a:extLst>
          </p:cNvPr>
          <p:cNvSpPr txBox="1"/>
          <p:nvPr/>
        </p:nvSpPr>
        <p:spPr>
          <a:xfrm>
            <a:off x="1404145" y="1776989"/>
            <a:ext cx="274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1"/>
                </a:solidFill>
              </a:rPr>
              <a:t>Element Position:</a:t>
            </a:r>
            <a:endParaRPr lang="en-IE" sz="28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16E23-2749-4ECE-A5C6-45482069C0B9}"/>
              </a:ext>
            </a:extLst>
          </p:cNvPr>
          <p:cNvSpPr txBox="1"/>
          <p:nvPr/>
        </p:nvSpPr>
        <p:spPr>
          <a:xfrm>
            <a:off x="1468834" y="2666707"/>
            <a:ext cx="261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Element Value:</a:t>
            </a:r>
            <a:endParaRPr lang="en-IE" sz="28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C7188-99B7-4179-B4D8-D70DA99369D2}"/>
              </a:ext>
            </a:extLst>
          </p:cNvPr>
          <p:cNvCxnSpPr/>
          <p:nvPr/>
        </p:nvCxnSpPr>
        <p:spPr>
          <a:xfrm>
            <a:off x="4928436" y="776864"/>
            <a:ext cx="0" cy="800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931F6F-9FEB-4F7E-99BA-6E56F3020917}"/>
              </a:ext>
            </a:extLst>
          </p:cNvPr>
          <p:cNvSpPr/>
          <p:nvPr/>
        </p:nvSpPr>
        <p:spPr>
          <a:xfrm>
            <a:off x="4460240" y="2489200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5F464-4D23-4404-BAD6-C142CDF82326}"/>
              </a:ext>
            </a:extLst>
          </p:cNvPr>
          <p:cNvSpPr/>
          <p:nvPr/>
        </p:nvSpPr>
        <p:spPr>
          <a:xfrm>
            <a:off x="5400675" y="2489200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0EBF3-3BAD-4807-80AB-10A3724F37FE}"/>
              </a:ext>
            </a:extLst>
          </p:cNvPr>
          <p:cNvSpPr/>
          <p:nvPr/>
        </p:nvSpPr>
        <p:spPr>
          <a:xfrm>
            <a:off x="6341110" y="2489200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71ADB-A4FF-4D99-AD60-F72C62BA762B}"/>
              </a:ext>
            </a:extLst>
          </p:cNvPr>
          <p:cNvSpPr/>
          <p:nvPr/>
        </p:nvSpPr>
        <p:spPr>
          <a:xfrm>
            <a:off x="8221978" y="2489197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9CAE-8BD1-4232-A5B0-33495DEA9AD6}"/>
              </a:ext>
            </a:extLst>
          </p:cNvPr>
          <p:cNvSpPr/>
          <p:nvPr/>
        </p:nvSpPr>
        <p:spPr>
          <a:xfrm>
            <a:off x="9162413" y="2489196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0020E-E709-44E1-8123-95E02AD49381}"/>
              </a:ext>
            </a:extLst>
          </p:cNvPr>
          <p:cNvSpPr/>
          <p:nvPr/>
        </p:nvSpPr>
        <p:spPr>
          <a:xfrm>
            <a:off x="10102847" y="2489196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D6A37-899D-48DA-84AA-4B85D653E267}"/>
              </a:ext>
            </a:extLst>
          </p:cNvPr>
          <p:cNvSpPr txBox="1"/>
          <p:nvPr/>
        </p:nvSpPr>
        <p:spPr>
          <a:xfrm>
            <a:off x="4578032" y="2666712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66B56-695E-4AA1-B205-3244AC4CB5E3}"/>
              </a:ext>
            </a:extLst>
          </p:cNvPr>
          <p:cNvSpPr txBox="1"/>
          <p:nvPr/>
        </p:nvSpPr>
        <p:spPr>
          <a:xfrm>
            <a:off x="5518467" y="2666711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E70E1-C9EA-41F0-A0C6-2ADD6DC37780}"/>
              </a:ext>
            </a:extLst>
          </p:cNvPr>
          <p:cNvSpPr txBox="1"/>
          <p:nvPr/>
        </p:nvSpPr>
        <p:spPr>
          <a:xfrm>
            <a:off x="6458902" y="2666710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85DABB-8A7A-44F3-820B-CA342EFCB92B}"/>
              </a:ext>
            </a:extLst>
          </p:cNvPr>
          <p:cNvSpPr/>
          <p:nvPr/>
        </p:nvSpPr>
        <p:spPr>
          <a:xfrm>
            <a:off x="7281544" y="2489197"/>
            <a:ext cx="946153" cy="9398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04373-3DF3-44D7-802C-876E55385897}"/>
              </a:ext>
            </a:extLst>
          </p:cNvPr>
          <p:cNvSpPr txBox="1"/>
          <p:nvPr/>
        </p:nvSpPr>
        <p:spPr>
          <a:xfrm>
            <a:off x="7399337" y="2666710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0D4EFE-0BCA-477C-A5AD-F0FB74A976EC}"/>
              </a:ext>
            </a:extLst>
          </p:cNvPr>
          <p:cNvSpPr txBox="1"/>
          <p:nvPr/>
        </p:nvSpPr>
        <p:spPr>
          <a:xfrm>
            <a:off x="8339771" y="2666709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78F581-4204-4345-B687-7072F598A1FD}"/>
              </a:ext>
            </a:extLst>
          </p:cNvPr>
          <p:cNvSpPr txBox="1"/>
          <p:nvPr/>
        </p:nvSpPr>
        <p:spPr>
          <a:xfrm>
            <a:off x="9280205" y="2666708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F38AAC-A570-464E-AEC9-777D37DBA108}"/>
              </a:ext>
            </a:extLst>
          </p:cNvPr>
          <p:cNvSpPr txBox="1"/>
          <p:nvPr/>
        </p:nvSpPr>
        <p:spPr>
          <a:xfrm>
            <a:off x="10220639" y="2666707"/>
            <a:ext cx="70913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DD40EF-4867-4526-8222-BA7705D04EB7}"/>
              </a:ext>
            </a:extLst>
          </p:cNvPr>
          <p:cNvSpPr txBox="1"/>
          <p:nvPr/>
        </p:nvSpPr>
        <p:spPr>
          <a:xfrm>
            <a:off x="5404080" y="1782332"/>
            <a:ext cx="936000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7BB85-C2F2-4B16-9A4C-D5FEA6B121AE}"/>
              </a:ext>
            </a:extLst>
          </p:cNvPr>
          <p:cNvSpPr txBox="1"/>
          <p:nvPr/>
        </p:nvSpPr>
        <p:spPr>
          <a:xfrm>
            <a:off x="4460152" y="1782333"/>
            <a:ext cx="936000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B453AD-3C9D-474C-9658-77FD6B963D88}"/>
              </a:ext>
            </a:extLst>
          </p:cNvPr>
          <p:cNvSpPr txBox="1"/>
          <p:nvPr/>
        </p:nvSpPr>
        <p:spPr>
          <a:xfrm>
            <a:off x="6344515" y="1782331"/>
            <a:ext cx="93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“hi"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73E8DE-F159-4BD6-BE01-0FBAAA0A23F4}"/>
              </a:ext>
            </a:extLst>
          </p:cNvPr>
          <p:cNvSpPr txBox="1"/>
          <p:nvPr/>
        </p:nvSpPr>
        <p:spPr>
          <a:xfrm>
            <a:off x="7284949" y="1782330"/>
            <a:ext cx="936000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“f”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0973D2-C128-452A-82B9-C73ECD80B797}"/>
              </a:ext>
            </a:extLst>
          </p:cNvPr>
          <p:cNvSpPr txBox="1"/>
          <p:nvPr/>
        </p:nvSpPr>
        <p:spPr>
          <a:xfrm>
            <a:off x="8225383" y="1782329"/>
            <a:ext cx="936000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“x”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8148C2-D423-400F-9D5B-06709BA6536D}"/>
              </a:ext>
            </a:extLst>
          </p:cNvPr>
          <p:cNvSpPr txBox="1"/>
          <p:nvPr/>
        </p:nvSpPr>
        <p:spPr>
          <a:xfrm>
            <a:off x="9166847" y="1782329"/>
            <a:ext cx="936000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E7E5DD-63A4-460F-A9C1-2B5FC76BD539}"/>
              </a:ext>
            </a:extLst>
          </p:cNvPr>
          <p:cNvSpPr txBox="1"/>
          <p:nvPr/>
        </p:nvSpPr>
        <p:spPr>
          <a:xfrm>
            <a:off x="10107280" y="1782328"/>
            <a:ext cx="9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</a:rPr>
              <a:t>8.91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3E2471-38E2-4A44-B320-765037A04CED}"/>
              </a:ext>
            </a:extLst>
          </p:cNvPr>
          <p:cNvSpPr txBox="1"/>
          <p:nvPr/>
        </p:nvSpPr>
        <p:spPr>
          <a:xfrm>
            <a:off x="1404145" y="1776989"/>
            <a:ext cx="274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1"/>
                </a:solidFill>
              </a:rPr>
              <a:t>Key Position:</a:t>
            </a:r>
            <a:endParaRPr lang="en-IE" sz="28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C28B92-BF01-41EA-8871-36CBBDB45F68}"/>
              </a:ext>
            </a:extLst>
          </p:cNvPr>
          <p:cNvSpPr txBox="1"/>
          <p:nvPr/>
        </p:nvSpPr>
        <p:spPr>
          <a:xfrm>
            <a:off x="1468834" y="2666707"/>
            <a:ext cx="261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Element Value:</a:t>
            </a:r>
            <a:endParaRPr lang="en-IE" sz="2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34A0AC-D9B7-44C5-AA33-D122B3632BC6}"/>
              </a:ext>
            </a:extLst>
          </p:cNvPr>
          <p:cNvCxnSpPr/>
          <p:nvPr/>
        </p:nvCxnSpPr>
        <p:spPr>
          <a:xfrm>
            <a:off x="9643311" y="976889"/>
            <a:ext cx="0" cy="800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0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6</cp:revision>
  <dcterms:created xsi:type="dcterms:W3CDTF">2020-10-10T16:03:23Z</dcterms:created>
  <dcterms:modified xsi:type="dcterms:W3CDTF">2020-10-10T17:02:06Z</dcterms:modified>
</cp:coreProperties>
</file>