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19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88C8E-F088-4AC1-B1E1-64C6589E3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496F0F-8FF7-42F8-BCEE-3E1EAEC39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A7C1B-EDA7-47EA-BE59-42D4912C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9C196-1C01-46B9-A3CE-6D5219D10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82F0-03C6-4C9C-A484-CD3F7F44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6398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B8B89-2999-48FF-8B48-3154F247D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D80E4-6BD0-403A-9743-D3B29B132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185D7-A650-4E86-8F3C-8844E4C69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31B2B-85ED-4386-B924-7F9DC227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801F76-3495-46D9-9344-84AE0D3DC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864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37771-E416-44F6-B954-852458EC2A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67AB-DF3F-4F1E-954F-8134F109D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C682-A850-4A20-9195-41B75166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39AD6-ABD2-4D31-A765-34A195F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4BC5F-3BA6-451E-84E3-8C6397613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446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2A3D-E126-4489-8BDC-9062EF67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3BE2C-A03D-4DA2-9663-623BD4B6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5FCD2-C10D-4213-8F45-D2DF8EA24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CC76A-9E87-481F-BE43-FDB5C6293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4754F-D25D-47C0-86F2-6A44BD18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9391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5FF7-8E4A-4808-BA72-F38C8580F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05CC8-F008-4FFF-A509-12B43F8E5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24A05-E38C-4ACC-80EE-42A456611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6F96F-4463-4624-B004-E9D0F66E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1F0BF-A210-45F4-BB7B-6F0F7099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37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B01E-A030-4D25-ACA2-25E346E1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36F71-3367-466B-9F6A-16D7660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4B513-7AF5-487F-8E31-57C3AAF7D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B2FEB-88C0-46CE-A3BB-8E7C98C0A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E939E-03B0-4DEB-8B22-2EEFCD0A1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AA236-B634-4AEE-BE0C-0D369C4E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8131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ABBB-92DF-43C2-9B79-D30FC8910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74C9B-4B4A-4BC1-914B-72437EC60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FEB76-8DDF-4ACB-BA33-73ECA04EA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DCA3D-C3EF-4D12-A93E-2B2DAE19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6F07CE-829F-483E-80F2-7047BDB13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72336B-5339-45A6-87BA-DADF26F4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6544-9437-481E-BDA7-08DDE075B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FDEEAF-AD36-484C-8390-5192FBAD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63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C00A-7767-417E-BD74-853AFED1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0A7519-9612-4025-9DB1-064C1354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1A522-A772-47E7-A289-7049854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A4A5E0-5F49-4D52-86D6-FE971DF7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2397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A5E-EE2C-4F0D-AEB3-D88BE5E9C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52FC70-8939-462D-ACA1-FFBA624CE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93DB1-BCDA-436D-8407-374446E9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36513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71DBA-60A6-42E8-9D3C-5769C721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55E-6278-4B29-984B-D715574A5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5CD85-3DBE-49BF-8311-08F9EEE9B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B7E64-F69B-42A9-8903-C8AD17335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A815C-184E-434E-BFE0-AA56A925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21FFE-4F8D-4410-9CF9-CB590FC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737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1D38B-56A5-49BA-93AB-8F859E0DD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BDFCF-9317-4567-BE18-F024EEED3E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0A59FE-AE5C-4A97-8862-D01F32233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148B5-FFFE-428E-A700-5403E4EF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5E5330-12FE-49C5-B113-E2B2CBC6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1E980-26D2-435C-9AB5-D46368A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2266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2E5F49-65DB-4C02-A70C-D6ECE63F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B6579-4251-4044-8A1B-646AB21E3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DB20-D18D-4D49-9E25-FF1540B7A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97186-19F8-41DF-A622-E38BD267583B}" type="datetimeFigureOut">
              <a:rPr lang="en-IE" smtClean="0"/>
              <a:t>06/11/2020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93C7-8E8E-4984-AED9-3C2C226E76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3D818-1F20-4118-AAD1-DFF6048C5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47FF9-44A1-42BA-AB8F-AACAC215F58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8894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1E2CECFA-5670-4527-9A02-B8AFFC3AFB0D}"/>
              </a:ext>
            </a:extLst>
          </p:cNvPr>
          <p:cNvGrpSpPr/>
          <p:nvPr/>
        </p:nvGrpSpPr>
        <p:grpSpPr>
          <a:xfrm>
            <a:off x="2752725" y="1979149"/>
            <a:ext cx="6038849" cy="3005513"/>
            <a:chOff x="2752725" y="1979149"/>
            <a:chExt cx="6038849" cy="300551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DC8BD31-6382-4B57-AC6C-D57867BDA262}"/>
                </a:ext>
              </a:extLst>
            </p:cNvPr>
            <p:cNvGrpSpPr/>
            <p:nvPr/>
          </p:nvGrpSpPr>
          <p:grpSpPr>
            <a:xfrm>
              <a:off x="2752725" y="2047876"/>
              <a:ext cx="5972175" cy="2567454"/>
              <a:chOff x="2752725" y="2047876"/>
              <a:chExt cx="5972175" cy="2567454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B6DDCA5-CA69-4971-86BC-EB7DA5062C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2725" y="2047876"/>
                <a:ext cx="5972175" cy="2375709"/>
              </a:xfrm>
              <a:prstGeom prst="lin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90B4A63-4828-4456-A805-F2BC66CD2D8E}"/>
                  </a:ext>
                </a:extLst>
              </p:cNvPr>
              <p:cNvGrpSpPr/>
              <p:nvPr/>
            </p:nvGrpSpPr>
            <p:grpSpPr>
              <a:xfrm>
                <a:off x="3523812" y="2381693"/>
                <a:ext cx="5059966" cy="2233637"/>
                <a:chOff x="3523812" y="2381693"/>
                <a:chExt cx="5059966" cy="2233637"/>
              </a:xfrm>
            </p:grpSpPr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F9BDBB1-7F3B-468C-9AFA-0D1FD54F9A0A}"/>
                    </a:ext>
                  </a:extLst>
                </p:cNvPr>
                <p:cNvSpPr/>
                <p:nvPr/>
              </p:nvSpPr>
              <p:spPr>
                <a:xfrm>
                  <a:off x="7786800" y="4424830"/>
                  <a:ext cx="190500" cy="190500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E17A0F8-060A-42EA-B081-364A87EE522F}"/>
                    </a:ext>
                  </a:extLst>
                </p:cNvPr>
                <p:cNvSpPr/>
                <p:nvPr/>
              </p:nvSpPr>
              <p:spPr>
                <a:xfrm>
                  <a:off x="3523812" y="3967827"/>
                  <a:ext cx="190500" cy="1905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E"/>
                </a:p>
              </p:txBody>
            </p: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5C5B709-B9E6-4F48-A619-53FC950DEF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82050" y="2381693"/>
                  <a:ext cx="0" cy="20418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93E9345D-E3E6-4724-9984-11CC2E1EA2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542905">
                  <a:off x="7669327" y="2454182"/>
                  <a:ext cx="914451" cy="18969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2D6B815-16D9-4035-92D8-873D668D6711}"/>
                    </a:ext>
                  </a:extLst>
                </p:cNvPr>
                <p:cNvSpPr txBox="1"/>
                <p:nvPr/>
              </p:nvSpPr>
              <p:spPr>
                <a:xfrm>
                  <a:off x="8126552" y="3217973"/>
                  <a:ext cx="19204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/>
                    <a:t>e</a:t>
                  </a:r>
                  <a:endParaRPr lang="en-IE" dirty="0"/>
                </a:p>
              </p:txBody>
            </p:sp>
          </p:grp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5B96879-0168-4371-A912-326A85C0BE61}"/>
                </a:ext>
              </a:extLst>
            </p:cNvPr>
            <p:cNvSpPr txBox="1"/>
            <p:nvPr/>
          </p:nvSpPr>
          <p:spPr>
            <a:xfrm>
              <a:off x="7977299" y="4615330"/>
              <a:ext cx="81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(7, 20)</a:t>
              </a:r>
              <a:endParaRPr lang="en-IE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A3DCC6F-B40C-44BC-8531-7D5AE6DDAA9C}"/>
                </a:ext>
              </a:extLst>
            </p:cNvPr>
            <p:cNvSpPr txBox="1"/>
            <p:nvPr/>
          </p:nvSpPr>
          <p:spPr>
            <a:xfrm>
              <a:off x="7067775" y="1979149"/>
              <a:ext cx="814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(8, 20)</a:t>
              </a:r>
              <a:endParaRPr lang="en-IE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90967CA-D06D-4F11-BE92-C303B37A29ED}"/>
                </a:ext>
              </a:extLst>
            </p:cNvPr>
            <p:cNvSpPr/>
            <p:nvPr/>
          </p:nvSpPr>
          <p:spPr>
            <a:xfrm>
              <a:off x="7834426" y="2334871"/>
              <a:ext cx="95248" cy="94657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22125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11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Sean</dc:creator>
  <cp:lastModifiedBy>Sean</cp:lastModifiedBy>
  <cp:revision>7</cp:revision>
  <dcterms:created xsi:type="dcterms:W3CDTF">2020-11-06T17:24:27Z</dcterms:created>
  <dcterms:modified xsi:type="dcterms:W3CDTF">2020-11-07T01:03:07Z</dcterms:modified>
</cp:coreProperties>
</file>