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7:48:08.014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28 570 24575,'126'2'0,"135"-5"0,-258 3 0,0-1 0,0 1 0,0-1 0,0 0 0,0 0 0,0 0 0,-1-1 0,1 1 0,0-1 0,0 1 0,-1-1 0,1 0 0,-1 0 0,0 0 0,1 0 0,-1 0 0,0-1 0,0 1 0,-1-1 0,1 1 0,0-1 0,-1 0 0,0 0 0,1 0 0,0-5 0,3-8 0,-1 0 0,-1 0 0,1-32 0,2-3 0,1 26 0,-2 0 0,-1-1 0,0 1 0,-2-1 0,-1 0 0,-2 1 0,0-1 0,-5-28 0,5 51 0,0 0 0,0 1 0,0-1 0,0 0 0,0 0 0,0 1 0,-1-1 0,1 1 0,-1 0 0,0-1 0,0 1 0,1 0 0,-2 0 0,1 0 0,0 0 0,0 0 0,-1 0 0,1 1 0,-1-1 0,-3-1 0,-3 1 0,1-1 0,-1 1 0,0 1 0,1 0 0,-13-1 0,13 2 0,0 0 0,0-1 0,0 0 0,1-1 0,-1 1 0,0-2 0,1 1 0,-9-4 0,5 0 0,-1 1 0,1 0 0,-1 1 0,0 1 0,-1 0 0,1 0 0,-1 1 0,-14 0 0,-6 1 0,-62 6 0,91-4 0,0-1 0,1 1 0,-1 1 0,1-1 0,-1 0 0,1 1 0,0 0 0,-1 0 0,1 0 0,0 0 0,0 0 0,0 1 0,1-1 0,-1 1 0,1 0 0,-1 0 0,1 0 0,0 0 0,0 0 0,0 0 0,0 1 0,1-1 0,0 1 0,-1-1 0,1 1 0,0-1 0,1 1 0,-2 6 0,-1 12 0,0 1 0,2 0 0,1 34 0,1-37 0,1 243-1365,-2-241-5461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7:48:16.971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77 597 24575,'32'0'0,"-1"1"0,0 2 0,39 8 0,-33-5 0,-1-2 0,1-1 0,0-2 0,64-6 0,-99 5 0,1 0 0,-1 0 0,0-1 0,0 1 0,0-1 0,1 0 0,-1 0 0,0 0 0,0 0 0,0 0 0,0 0 0,0 0 0,-1-1 0,1 1 0,0 0 0,-1-1 0,1 0 0,0 1 0,-1-1 0,0 0 0,1 0 0,-1 0 0,0 0 0,0 0 0,0 0 0,0 0 0,-1 0 0,1 0 0,-1-1 0,1 1 0,-1 0 0,0 0 0,1-1 0,-1 1 0,-1 0 0,1 0 0,-1-5 0,-1-10 0,-1 1 0,0-1 0,-1 1 0,-8-19 0,6 16 0,-1-10 0,1 0 0,2 1 0,1-1 0,1-1 0,1 1 0,6-51 0,1 47 0,-5 29 0,0-1 0,0 1 0,0 0 0,0-1 0,-1 1 0,0-1 0,0 1 0,-1-6 0,1 8 0,-1 0 0,0 0 0,0 0 0,0 0 0,0 0 0,-1 0 0,1 0 0,0 0 0,-1 1 0,0-1 0,1 0 0,-1 1 0,0 0 0,1-1 0,-1 1 0,0 0 0,0 0 0,0 0 0,0 0 0,-4-1 0,-112-40 0,101 36 0,0 0 0,0 1 0,0 1 0,-1 1 0,1 1 0,-1 0 0,0 1 0,0 1 0,0 1 0,-24 3 0,38-3 0,-1 0 0,1 0 0,0 0 0,-1 0 0,1 1 0,0-1 0,0 1 0,0 0 0,0 0 0,0 1 0,1-1 0,-1 1 0,1 0 0,0 0 0,-4 4 0,1 0 0,1 1 0,0-1 0,1 0 0,-1 1 0,2 0 0,-1 0 0,-3 11 0,1 7 0,0 0 0,2 0 0,0 0 0,1 32 0,2-22-341,2 0 0,2 0-1,9 51 1,-7-65-6485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7:48:56.894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4340 718 24575,'-51'0'0,"2"1"0,1-2 0,-96-14 0,109 10 0,0 1 0,0 2 0,-49 4 0,-52-3 0,67-12 0,50 8 0,0 2 0,-28-3 0,-27 8 0,-129 17 0,58 3 0,-49 3 0,156-19 0,-1-2 0,1-1 0,-1-3 0,0 0 0,1-3 0,-66-13 0,55 9 0,-1 2 0,-100 4 0,98 2 0,-1-2 0,-80-11 0,64 4 0,0 2 0,-126 8 0,67 0 0,20-4 0,-117 5 0,204 0 0,-1 1 0,1 1 0,-22 8 0,25-7 0,0 0 0,0-2 0,0 0 0,-34 2 0,-308-7 0,331 0 0,-58-11 0,57 6 0,-55-2 0,-82 11 0,-127-6 0,292 3 0,-1 0 0,1-1 0,-1 1 0,1-1 0,0 1 0,-1-1 0,1 0 0,0 0 0,0 0 0,-1 0 0,1-1 0,0 1 0,0-1 0,0 1 0,1-1 0,-1 0 0,0 1 0,1-1 0,-1 0 0,1 0 0,-1 0 0,1 0 0,0 0 0,0-1 0,0 1 0,0 0 0,0-1 0,1 1 0,-1 0 0,0-1 0,1 1 0,0-1 0,0 1 0,0 0 0,0-4 0,1-10 0,0 0 0,1 0 0,1 0 0,5-20 0,-2 14 0,-1-14 0,-1 1 0,-2-1 0,-5-63 0,4-49 0,-1 145 0,0 0 0,1 1 0,0-1 0,0 1 0,0-1 0,0 0 0,0 1 0,0 0 0,1-1 0,-1 1 0,1 0 0,0-1 0,-1 1 0,1 0 0,0 0 0,0 1 0,0-1 0,1 0 0,-1 1 0,0-1 0,1 1 0,-1 0 0,1-1 0,-1 1 0,1 1 0,0-1 0,-1 0 0,1 1 0,0-1 0,5 1 0,11-2 0,0 1 0,0 1 0,30 4 0,-13-1 0,-14-2 0,0 2 0,23 6 0,-23-4 0,0-2 0,25 2 0,-29-3 0,1 0 0,24 7 0,32 3 0,9 2 0,-62-9 0,0-1 0,28 1 0,-9-6 0,77-12 0,-74 6 0,62 0 0,-57 7 0,-26 2 0,-1-1 0,1-2 0,0 0 0,-1-1 0,0-1 0,1-2 0,32-10 0,-27 4 0,0 1 0,0 2 0,0 1 0,1 0 0,0 3 0,0 0 0,49 1 0,563 5 0,-622-3 0,0-1 0,35-9 0,-34 7 0,1 0 0,25-1 0,94-7 0,29-1 0,1165 14 0,-1315-2 0,0-1 0,35-9 0,-34 7 0,0 0 0,27-1 0,81-8 0,-50 3 0,-76 9 0,0 1 0,0 0 0,0-1 0,0 1 0,0 0 0,0 0 0,0 0 0,0 0 0,0 1 0,0-1 0,0 1 0,0-1 0,0 1 0,0-1 0,0 1 0,0 0 0,-1 0 0,1 0 0,0 0 0,0 0 0,-1 1 0,1-1 0,-1 0 0,3 4 0,-2-1 0,-1 0 0,1 0 0,-1 0 0,0 0 0,0 1 0,-1-1 0,1 0 0,-1 1 0,0-1 0,0 0 0,-1 5 0,0 15 0,-1 20 0,-1-1 0,-14 67 0,10-67 0,2 0 0,1 0 0,3 1 0,5 54 0,-1 6 0,-3-54-1365,0-28-5461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3T07:49:12.540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1 747 24575,'8'1'0,"0"0"0,0 0 0,0 1 0,13 5 0,25 4 0,258-6 0,-167-7 0,-118 1 0,-1-1 0,37-8 0,-35 5 0,0 1 0,27-1 0,156 8 0,81-6 0,-274 2 0,0 0 0,0 0 0,0-1 0,0-1 0,0 0 0,-1 0 0,1-1 0,-1 0 0,0 0 0,17-12 0,-21 12 0,-1 0 0,1-1 0,-1 1 0,1-1 0,-1 0 0,-1-1 0,1 1 0,-1-1 0,0 1 0,0-1 0,-1 0 0,1 0 0,-1 0 0,-1-1 0,1 1 0,-1 0 0,0-1 0,0-6 0,2-52 0,-7-98 0,2 154 0,0 0 0,-1 0 0,0 1 0,0-1 0,-1 1 0,0 0 0,-1 0 0,0 0 0,0 1 0,-6-8 0,-25-44 0,32 51 0,-1-5 0,-1 0 0,0 0 0,-1 0 0,-11-14 0,15 24 0,0-1 0,0 1 0,0 0 0,-1 0 0,1 0 0,-1 0 0,0 0 0,0 1 0,0 0 0,0 0 0,0 0 0,-1 0 0,1 1 0,0-1 0,-1 1 0,1 0 0,-7 0 0,-60-2 0,47 3 0,0-1 0,-47-9 0,-7-9 0,-1 3 0,0 4 0,-138-3 0,72 13 0,-119 5 0,260-2 0,0-1 0,1 1 0,-1 0 0,0 0 0,1 0 0,-1 0 0,1 1 0,-1 0 0,1-1 0,-1 1 0,1 0 0,0 1 0,0-1 0,0 0 0,0 1 0,-3 4 0,2-1 0,0 0 0,0 0 0,1 0 0,-1 1 0,1-1 0,1 1 0,0-1 0,-3 10 0,1 11 0,0-1 0,2 1 0,1 43 0,1-62 0,2 429 0,-2-429-105,0-1 0,1 0 0,0 0 0,0 0 0,0 0 0,1 0 0,0 0 0,1 0 0,0-1 0,0 1 0,0-1 0,6 9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27926D-80DC-2B11-70DE-1F35758D0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6F1FF1-636E-2341-A199-BAB100F140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FFB943-331B-5086-2293-C0F532DC1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08D52E-794B-C0C9-B46B-39E1207D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CB137-8422-EA24-C637-9A4FC7AC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955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C3D3E1-2631-2E83-C3E7-4CB34E27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A7D1451-290A-C830-228C-387B36BD8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032F69-D141-6C94-AC97-5BD89883A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FB7831-CF9D-603B-0621-85E98D3D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998368-8677-3E64-D69D-1003F4A9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224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6E8B8EE-992A-7101-9C68-E7531CFE7F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641043-2145-11EB-04D2-6C6E023A5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25AB11-C177-0604-D933-1373AD269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0AAA20-4B18-1759-3F1C-A0B4AABE9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256772-0682-AA83-8CF2-7315A5959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446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8E05F-04CC-48C1-65BC-E355E559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576C80D-4C67-CE86-50B6-A50DB03CB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CEDA07-ADB5-50A5-F8F5-6D7E88D9E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989C284-77C7-F851-7431-BE24E610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48B909-C480-C27C-5A62-F2B0C6AD6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9395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8E413-D6DF-CD76-4697-91BC4E31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6DDA599-9DFB-EE5F-76D9-08F5AB91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F6B1C1-43FC-97FB-E077-8205BE4DA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6A69E6-BA40-FB12-7DE8-A8DCCFD38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A32216-BC6B-A381-0696-989AD0A1C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150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B8979-BD89-5928-9474-2A8145016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4C6A04-88C0-3240-3471-5EC60A64A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51DD6ED-E456-F6C7-D07C-1EF552FFA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6952737-C08A-00B8-539F-9EFCD995D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31041E-BFB2-B9BF-31A3-6F8D03517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20D84FB-531E-9E1F-0398-B7EA97CA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8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594A91-5147-F15D-7AA0-08302347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64B75A-3AC7-347A-AE2F-67E7B0940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AA1323B-45A5-5239-5ECD-D150571A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2BC5AD1-FE7F-0756-3485-3CCEAFC49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BDC7532-33A8-CCD3-7538-AD669199FB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7B37B6B-7233-D628-9131-8706F3AD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54B699B-212E-261F-821D-6F672C848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D3E32AC-D9D8-3966-CEBC-0E61CFED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703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689F1-88B2-AF70-8B54-B5FDB09FC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682BF30-57A2-AC4A-D3B0-2AB9DD9FA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59FE38E-FAFC-B141-DF75-80E6FE01F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C543A74-1752-6667-23C6-92995AEC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1029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3BA7F5-BB2D-8F32-580F-CA375FE64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B868CC1-CFEB-2EEB-FEFB-53FEBEF2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342A363-1B7A-8CDA-F8AE-E4F71A234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3505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9C1493-C40B-A46D-C084-CCAA3E9E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7AB5EC5-C07B-B70E-28D8-1E0157FA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7D078B7-584C-57A6-0353-36C3E5B59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6FA6E56-9EF9-77F5-90A3-3A07B1B9B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F421BB2-B9A3-57B6-BFCF-21C2362F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433B451-D353-5399-F8E5-22D49196D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75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F1ECD8-6E27-4A58-0972-94A2C17E4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A83A1B4-1041-4619-7775-ACC8503CE0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9067DFC-F817-CB57-605F-C40A7FFA6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22C472-CAA7-11A7-B7C1-A61D4882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1EB3CE-CECA-C7E7-F264-2CC2A548D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947F09-E0C7-E645-3947-50DFF56A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9976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BF69C9E-98E0-EE50-DDB2-59FA598DD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6F0183-77A4-2ACA-BD9E-D5FF3F671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346663-D2DE-97A1-0B5D-C3E02A040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83AF26-4D68-42D5-A917-CD55DA578274}" type="datetimeFigureOut">
              <a:rPr lang="de-DE" smtClean="0"/>
              <a:t>23.02.2024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7A6EE6-C2A2-256A-D8F5-4FE5C1445A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8E7A0F-EAAF-C3DF-1351-28C7C5868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8CA4D-8C01-4E56-A9C7-1958C30824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93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2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580638-7F3F-458A-829D-6FBF07632FAC}"/>
              </a:ext>
            </a:extLst>
          </p:cNvPr>
          <p:cNvSpPr txBox="1"/>
          <p:nvPr/>
        </p:nvSpPr>
        <p:spPr>
          <a:xfrm>
            <a:off x="1603889" y="1751291"/>
            <a:ext cx="7682846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800" dirty="0">
                <a:solidFill>
                  <a:schemeClr val="bg1"/>
                </a:solidFill>
              </a:rPr>
              <a:t>Hallo  </a:t>
            </a:r>
            <a:r>
              <a:rPr lang="de-DE" sz="4800" dirty="0">
                <a:solidFill>
                  <a:schemeClr val="bg1"/>
                </a:solidFill>
                <a:sym typeface="Wingdings" panose="05000000000000000000" pitchFamily="2" charset="2"/>
              </a:rPr>
              <a:t> </a:t>
            </a: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Bitte die </a:t>
            </a:r>
            <a:r>
              <a:rPr lang="de-DE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LEERTASTE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drücken, um fortzufahren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34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555E54-302D-FAF5-8B61-33E8328B6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BAA204B-745F-1A14-8016-08FF53D32972}"/>
              </a:ext>
            </a:extLst>
          </p:cNvPr>
          <p:cNvSpPr txBox="1"/>
          <p:nvPr/>
        </p:nvSpPr>
        <p:spPr>
          <a:xfrm>
            <a:off x="1603889" y="1751291"/>
            <a:ext cx="7682846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Herzlich willkommen und vielen Dank für die Teilnahme am Experiment</a:t>
            </a: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Bitte die </a:t>
            </a:r>
            <a:r>
              <a:rPr lang="de-DE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LEERTASTE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drücken, um fortzufahren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609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5867C5-31EE-2747-E375-9235E74EB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D191F11D-095D-DC95-90F9-C136253207C7}"/>
              </a:ext>
            </a:extLst>
          </p:cNvPr>
          <p:cNvSpPr txBox="1"/>
          <p:nvPr/>
        </p:nvSpPr>
        <p:spPr>
          <a:xfrm>
            <a:off x="1807089" y="181109"/>
            <a:ext cx="768284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 geht darum, dass Sie nach links oder rechts steuern, um das an einer zufälligen Stelle erscheinende Monster zu erschießen.</a:t>
            </a:r>
          </a:p>
          <a:p>
            <a:pPr algn="ctr"/>
            <a:endParaRPr lang="de-DE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de-DE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de-DE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de-DE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de-DE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Bitte die </a:t>
            </a:r>
            <a:r>
              <a:rPr lang="de-DE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LEERTASTE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drücken, um fortzufahren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reenshot, PC-Spiel, 3D-Modellierung, Digitales Compositing enthält.&#10;&#10;Automatisch generierte Beschreibung">
            <a:extLst>
              <a:ext uri="{FF2B5EF4-FFF2-40B4-BE49-F238E27FC236}">
                <a16:creationId xmlns:a16="http://schemas.microsoft.com/office/drawing/2014/main" id="{0ED68A27-946B-E001-7E1E-A64DC3BC6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490" y="2124363"/>
            <a:ext cx="4496815" cy="347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88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FE3318-6E5D-0A81-F427-A84F2C3E0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F7700D-0694-3E3F-F846-2BD42942D96A}"/>
              </a:ext>
            </a:extLst>
          </p:cNvPr>
          <p:cNvSpPr txBox="1"/>
          <p:nvPr/>
        </p:nvSpPr>
        <p:spPr>
          <a:xfrm>
            <a:off x="1240672" y="461250"/>
            <a:ext cx="9710656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Sie bewegen sich mit den Tasten </a:t>
            </a:r>
            <a:r>
              <a:rPr lang="de-DE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lang="de-DE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de-DE" sz="200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nach links und rechts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Sie schießen mit der STRG-Taste. </a:t>
            </a:r>
          </a:p>
          <a:p>
            <a:pPr algn="ctr"/>
            <a:endParaRPr lang="de-DE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Legen Sie nun bitte </a:t>
            </a:r>
            <a:r>
              <a:rPr lang="de-DE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Zeige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 und </a:t>
            </a:r>
            <a:r>
              <a:rPr lang="de-DE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Mittelfinger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der </a:t>
            </a:r>
            <a:r>
              <a:rPr lang="de-DE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linken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Hand auf die Tasten </a:t>
            </a:r>
            <a:r>
              <a:rPr lang="de-DE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und </a:t>
            </a:r>
            <a:r>
              <a:rPr lang="de-DE" sz="2000" b="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den </a:t>
            </a:r>
            <a:r>
              <a:rPr lang="de-DE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Daumen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der </a:t>
            </a:r>
            <a:r>
              <a:rPr lang="de-DE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linken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Hand auf die </a:t>
            </a:r>
            <a:r>
              <a:rPr lang="de-DE" sz="20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Leertaste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und einen oder zwei </a:t>
            </a:r>
            <a:r>
              <a:rPr lang="de-DE" sz="2000" b="0" dirty="0">
                <a:solidFill>
                  <a:srgbClr val="CC0066"/>
                </a:solidFill>
                <a:effectLst/>
                <a:latin typeface="Consolas" panose="020B0609020204030204" pitchFamily="49" charset="0"/>
              </a:rPr>
              <a:t>Finger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der </a:t>
            </a:r>
            <a:r>
              <a:rPr lang="de-DE" sz="2000" b="0" dirty="0">
                <a:solidFill>
                  <a:srgbClr val="CC0066"/>
                </a:solidFill>
                <a:effectLst/>
                <a:latin typeface="Consolas" panose="020B0609020204030204" pitchFamily="49" charset="0"/>
              </a:rPr>
              <a:t>rechten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Hand auf die </a:t>
            </a:r>
            <a:r>
              <a:rPr lang="de-DE" sz="2000" b="0" dirty="0">
                <a:solidFill>
                  <a:srgbClr val="CC0066"/>
                </a:solidFill>
                <a:effectLst/>
                <a:latin typeface="Consolas" panose="020B0609020204030204" pitchFamily="49" charset="0"/>
              </a:rPr>
              <a:t>STRG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-Taste rechts unten auf der Tastatur.</a:t>
            </a: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Bitte die </a:t>
            </a:r>
            <a:r>
              <a:rPr lang="de-DE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LEERTASTE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drücken, um fortzufahren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CA607E6-115D-5B54-F6A6-ABBC5C63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83" y="3057526"/>
            <a:ext cx="6502400" cy="217546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Freihand 5">
                <a:extLst>
                  <a:ext uri="{FF2B5EF4-FFF2-40B4-BE49-F238E27FC236}">
                    <a16:creationId xmlns:a16="http://schemas.microsoft.com/office/drawing/2014/main" id="{3663B6BA-23F5-677B-0E5F-7FB19E3F5E7B}"/>
                  </a:ext>
                </a:extLst>
              </p14:cNvPr>
              <p14:cNvContentPartPr/>
              <p14:nvPr/>
            </p14:nvContentPartPr>
            <p14:xfrm>
              <a:off x="3265236" y="4166894"/>
              <a:ext cx="187560" cy="206280"/>
            </p14:xfrm>
          </p:contentPart>
        </mc:Choice>
        <mc:Fallback>
          <p:pic>
            <p:nvPicPr>
              <p:cNvPr id="6" name="Freihand 5">
                <a:extLst>
                  <a:ext uri="{FF2B5EF4-FFF2-40B4-BE49-F238E27FC236}">
                    <a16:creationId xmlns:a16="http://schemas.microsoft.com/office/drawing/2014/main" id="{3663B6BA-23F5-677B-0E5F-7FB19E3F5E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7236" y="4148863"/>
                <a:ext cx="223200" cy="2419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C98BDD5A-DB61-5C81-837E-797A37318663}"/>
                  </a:ext>
                </a:extLst>
              </p14:cNvPr>
              <p14:cNvContentPartPr/>
              <p14:nvPr/>
            </p14:nvContentPartPr>
            <p14:xfrm>
              <a:off x="3839953" y="4166894"/>
              <a:ext cx="194040" cy="225360"/>
            </p14:xfrm>
          </p:contentPart>
        </mc:Choice>
        <mc:Fallback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C98BDD5A-DB61-5C81-837E-797A373186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821986" y="4148894"/>
                <a:ext cx="229614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9" name="Freihand 8">
                <a:extLst>
                  <a:ext uri="{FF2B5EF4-FFF2-40B4-BE49-F238E27FC236}">
                    <a16:creationId xmlns:a16="http://schemas.microsoft.com/office/drawing/2014/main" id="{C7A23DAD-3D08-177B-CD53-644270F51F8F}"/>
                  </a:ext>
                </a:extLst>
              </p14:cNvPr>
              <p14:cNvContentPartPr/>
              <p14:nvPr/>
            </p14:nvContentPartPr>
            <p14:xfrm>
              <a:off x="3936973" y="4743005"/>
              <a:ext cx="1620720" cy="269280"/>
            </p14:xfrm>
          </p:contentPart>
        </mc:Choice>
        <mc:Fallback>
          <p:pic>
            <p:nvPicPr>
              <p:cNvPr id="9" name="Freihand 8">
                <a:extLst>
                  <a:ext uri="{FF2B5EF4-FFF2-40B4-BE49-F238E27FC236}">
                    <a16:creationId xmlns:a16="http://schemas.microsoft.com/office/drawing/2014/main" id="{C7A23DAD-3D08-177B-CD53-644270F51F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18973" y="4725005"/>
                <a:ext cx="1656360" cy="30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Freihand 9">
                <a:extLst>
                  <a:ext uri="{FF2B5EF4-FFF2-40B4-BE49-F238E27FC236}">
                    <a16:creationId xmlns:a16="http://schemas.microsoft.com/office/drawing/2014/main" id="{2D091620-50E3-D124-BAE5-CB43A407BED6}"/>
                  </a:ext>
                </a:extLst>
              </p14:cNvPr>
              <p14:cNvContentPartPr/>
              <p14:nvPr/>
            </p14:nvContentPartPr>
            <p14:xfrm>
              <a:off x="6446545" y="4702036"/>
              <a:ext cx="500400" cy="286200"/>
            </p14:xfrm>
          </p:contentPart>
        </mc:Choice>
        <mc:Fallback>
          <p:pic>
            <p:nvPicPr>
              <p:cNvPr id="10" name="Freihand 9">
                <a:extLst>
                  <a:ext uri="{FF2B5EF4-FFF2-40B4-BE49-F238E27FC236}">
                    <a16:creationId xmlns:a16="http://schemas.microsoft.com/office/drawing/2014/main" id="{2D091620-50E3-D124-BAE5-CB43A407BED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428532" y="4684036"/>
                <a:ext cx="536066" cy="321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0398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0E03F0-00E7-B15A-881F-E7E9E1ED3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B768491-FD46-C3C5-6B5E-BEF34AECD664}"/>
              </a:ext>
            </a:extLst>
          </p:cNvPr>
          <p:cNvSpPr txBox="1"/>
          <p:nvPr/>
        </p:nvSpPr>
        <p:spPr>
          <a:xfrm>
            <a:off x="1707406" y="431449"/>
            <a:ext cx="7682846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Es gibt im Spiel eine Besonderheit: Die Steuerung zur seitlichen Bewegung kann </a:t>
            </a:r>
            <a:r>
              <a:rPr lang="de-DE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oder </a:t>
            </a:r>
            <a:r>
              <a:rPr lang="de-DE" sz="20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invertiert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sein. </a:t>
            </a:r>
          </a:p>
          <a:p>
            <a:pPr algn="ctr"/>
            <a:endParaRPr lang="de-DE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de-DE" sz="2000" b="1" u="sng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bedeutet: Die Taste </a:t>
            </a:r>
            <a:r>
              <a:rPr lang="de-DE" sz="20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steuert nach </a:t>
            </a:r>
            <a:r>
              <a:rPr lang="de-DE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links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die Taste </a:t>
            </a:r>
            <a:r>
              <a:rPr lang="de-DE" sz="20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steuert nach </a:t>
            </a:r>
            <a:r>
              <a:rPr lang="de-DE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rechts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algn="ctr"/>
            <a:endParaRPr lang="de-DE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de-DE" sz="20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DE" sz="2000" b="1" u="sng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Invertiert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bedeutet: Die Taste </a:t>
            </a:r>
            <a:r>
              <a:rPr lang="de-DE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steuert nach </a:t>
            </a:r>
            <a:r>
              <a:rPr lang="de-DE" sz="20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rechts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, die Taste </a:t>
            </a:r>
            <a:r>
              <a:rPr lang="de-DE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de-DE" sz="20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steuert nach </a:t>
            </a:r>
            <a:r>
              <a:rPr lang="de-DE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links</a:t>
            </a:r>
            <a:r>
              <a:rPr lang="de-DE" sz="20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endParaRPr lang="de-DE" sz="2000" b="0" dirty="0">
              <a:solidFill>
                <a:srgbClr val="CE9178"/>
              </a:solidFill>
              <a:effectLst/>
              <a:latin typeface="Consolas" panose="020B0609020204030204" pitchFamily="49" charset="0"/>
            </a:endParaRPr>
          </a:p>
          <a:p>
            <a:endParaRPr lang="de-DE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ctr"/>
            <a:r>
              <a:rPr lang="de-DE" sz="8000" dirty="0">
                <a:solidFill>
                  <a:srgbClr val="00B050"/>
                </a:solidFill>
                <a:sym typeface="Wingdings" panose="05000000000000000000" pitchFamily="2" charset="2"/>
              </a:rPr>
              <a:t>←</a:t>
            </a:r>
            <a:r>
              <a:rPr lang="de-DE" sz="8000" dirty="0">
                <a:solidFill>
                  <a:schemeClr val="bg1"/>
                </a:solidFill>
                <a:sym typeface="Wingdings" panose="05000000000000000000" pitchFamily="2" charset="2"/>
              </a:rPr>
              <a:t>                  </a:t>
            </a:r>
            <a:r>
              <a:rPr lang="de-DE" sz="8000" dirty="0">
                <a:solidFill>
                  <a:srgbClr val="FF0000"/>
                </a:solidFill>
                <a:sym typeface="Wingdings" panose="05000000000000000000" pitchFamily="2" charset="2"/>
              </a:rPr>
              <a:t>→</a:t>
            </a: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Bitte die </a:t>
            </a:r>
            <a:r>
              <a:rPr lang="de-DE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LEERTASTE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drücken, um fortzufahren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3" name="Grafik 2" descr="Ein Bild, das Screenshot, PC-Spiel, 3D-Modellierung, Digitales Compositing enthält.&#10;&#10;Automatisch generierte Beschreibung">
            <a:extLst>
              <a:ext uri="{FF2B5EF4-FFF2-40B4-BE49-F238E27FC236}">
                <a16:creationId xmlns:a16="http://schemas.microsoft.com/office/drawing/2014/main" id="{AD7D25A1-2848-ADCE-17B9-E35062F50BC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314" y="3579136"/>
            <a:ext cx="2401917" cy="185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870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EE831B-C595-BDE0-E7F5-60CEF6DE5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F3435497-C0C8-6AF7-8D36-AD68BC0A489C}"/>
              </a:ext>
            </a:extLst>
          </p:cNvPr>
          <p:cNvSpPr txBox="1"/>
          <p:nvPr/>
        </p:nvSpPr>
        <p:spPr>
          <a:xfrm>
            <a:off x="1807089" y="181109"/>
            <a:ext cx="7682846" cy="6586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Ein </a:t>
            </a:r>
            <a:r>
              <a:rPr lang="de-DE" sz="2400" b="0" u="sng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wichtiger Hinweis 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vor Beginn: Sobald Sie das Monster erschossen haben, erscheint ein kurzer Zwischenbildschirm. Bitte achten Sie darauf, </a:t>
            </a:r>
            <a:r>
              <a:rPr lang="de-DE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keine Taste mehr zu drücken oder gedrückt zu halten </a:t>
            </a:r>
            <a:r>
              <a:rPr lang="de-DE" sz="2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und drücken Sie </a:t>
            </a:r>
            <a:r>
              <a:rPr lang="de-DE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erst dann wieder eine Taste, wenn der nächste Durchgang beginnt.</a:t>
            </a:r>
          </a:p>
          <a:p>
            <a:pPr algn="ctr"/>
            <a:endParaRPr lang="de-DE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de-DE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de-DE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endParaRPr lang="de-DE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de-DE" sz="3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endParaRPr lang="de-DE" sz="20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Bitte die </a:t>
            </a:r>
            <a:r>
              <a:rPr lang="de-DE" sz="2000" b="1" dirty="0">
                <a:solidFill>
                  <a:schemeClr val="bg1"/>
                </a:solidFill>
                <a:sym typeface="Wingdings" panose="05000000000000000000" pitchFamily="2" charset="2"/>
              </a:rPr>
              <a:t>LEERTASTE</a:t>
            </a:r>
            <a:r>
              <a:rPr lang="de-DE" sz="2000" dirty="0">
                <a:solidFill>
                  <a:schemeClr val="bg1"/>
                </a:solidFill>
                <a:sym typeface="Wingdings" panose="05000000000000000000" pitchFamily="2" charset="2"/>
              </a:rPr>
              <a:t> drücken, um fortzufahren</a:t>
            </a:r>
            <a:endParaRPr lang="de-DE" sz="2000" dirty="0">
              <a:solidFill>
                <a:schemeClr val="bg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0E39380-993B-FFA2-4166-B06BA2053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640" y="2958861"/>
            <a:ext cx="3959341" cy="3058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187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</Words>
  <Application>Microsoft Office PowerPoint</Application>
  <PresentationFormat>Breitbild</PresentationFormat>
  <Paragraphs>59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Sean Mulready</dc:creator>
  <cp:lastModifiedBy>Sean Mulready</cp:lastModifiedBy>
  <cp:revision>2</cp:revision>
  <dcterms:created xsi:type="dcterms:W3CDTF">2024-02-23T07:08:02Z</dcterms:created>
  <dcterms:modified xsi:type="dcterms:W3CDTF">2024-02-23T11:45:57Z</dcterms:modified>
</cp:coreProperties>
</file>