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AE280-7B22-4320-BF41-46E9D37CA128}" type="datetimeFigureOut">
              <a:rPr lang="en-US"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5F76-098B-4E9F-8017-0F2BE182C5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7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92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8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7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63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5F76-098B-4E9F-8017-0F2BE182C56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6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spark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Kane</a:t>
            </a:r>
            <a:endParaRPr lang="en-US"/>
          </a:p>
          <a:p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spark?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"A fast and general engine for large-scale data processing"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23" y="208555"/>
            <a:ext cx="2743200" cy="14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scalable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1319" y="2406997"/>
            <a:ext cx="2038480" cy="12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Program</a:t>
            </a:r>
          </a:p>
          <a:p>
            <a:pPr algn="ctr"/>
            <a:r>
              <a:rPr lang="en-US" dirty="0"/>
              <a:t>  -Spark Context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98950" y="2422525"/>
            <a:ext cx="1926236" cy="117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  <a:endParaRPr lang="en-US"/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(Spark, YARN)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8713" y="960412"/>
            <a:ext cx="1738131" cy="112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- Cache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-Tasks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6426" y="2494412"/>
            <a:ext cx="1738131" cy="112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- Cache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-Tasks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38713" y="4190882"/>
            <a:ext cx="1738131" cy="112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- Cache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-Tasks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5505" y="567086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53703" y="3003657"/>
            <a:ext cx="1289153" cy="1499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68282" y="2907656"/>
            <a:ext cx="1251678" cy="177633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27040" y="2946934"/>
            <a:ext cx="1176729" cy="1499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66746" y="1498841"/>
            <a:ext cx="1251678" cy="14652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278484" y="3659322"/>
            <a:ext cx="3747" cy="5021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221922" y="2102636"/>
            <a:ext cx="14990" cy="4084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2937019" y="1245249"/>
            <a:ext cx="4493300" cy="1165485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3036027" y="3526106"/>
            <a:ext cx="4380874" cy="1439054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5537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fast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F496F"/>
                </a:solidFill>
                <a:latin typeface="Century Gothic" charset="0"/>
              </a:rPr>
              <a:t>"</a:t>
            </a:r>
            <a:r>
              <a:rPr lang="en-US" dirty="0">
                <a:solidFill>
                  <a:srgbClr val="555555"/>
                </a:solidFill>
                <a:latin typeface="Century Gothic" charset="0"/>
              </a:rPr>
              <a:t>Run programs up to 100x faster than Hadoop MapReduce in memory, or 10x faster on disk."</a:t>
            </a:r>
            <a:endParaRPr lang="en-US">
              <a:solidFill>
                <a:srgbClr val="0F496F"/>
              </a:solidFill>
              <a:latin typeface="Century Gothic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entury Gothic" charset="0"/>
              </a:rPr>
              <a:t>DAG Engine (directed acyclic graph) optimizes workflows</a:t>
            </a:r>
          </a:p>
        </p:txBody>
      </p:sp>
    </p:spTree>
    <p:extLst>
      <p:ext uri="{BB962C8B-B14F-4D97-AF65-F5344CB8AC3E}">
        <p14:creationId xmlns:p14="http://schemas.microsoft.com/office/powerpoint/2010/main" val="420736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it's hot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Amazon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 err="1"/>
              <a:t>Ebay</a:t>
            </a:r>
            <a:r>
              <a:rPr lang="en-US" dirty="0"/>
              <a:t>: log analysis and aggregation</a:t>
            </a:r>
            <a:endParaRPr lang="en-US"/>
          </a:p>
          <a:p>
            <a:r>
              <a:rPr lang="en-US" dirty="0"/>
              <a:t>NASA JPL: Deep Space Network</a:t>
            </a:r>
            <a:endParaRPr lang="en-US"/>
          </a:p>
          <a:p>
            <a:r>
              <a:rPr lang="en-US" dirty="0"/>
              <a:t>Groupon</a:t>
            </a:r>
            <a:endParaRPr lang="en-US"/>
          </a:p>
          <a:p>
            <a:r>
              <a:rPr lang="en-US" dirty="0" err="1"/>
              <a:t>TripAdviser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Yahoo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Many others: </a:t>
            </a:r>
            <a:r>
              <a:rPr lang="en-US" dirty="0">
                <a:solidFill>
                  <a:srgbClr val="0F496F"/>
                </a:solidFill>
                <a:latin typeface="Century Gothic" charset="0"/>
              </a:rPr>
              <a:t>https://cwiki.apache.org/confluence/display/SPARK/Powered+By+Spark</a:t>
            </a:r>
          </a:p>
        </p:txBody>
      </p:sp>
    </p:spTree>
    <p:extLst>
      <p:ext uri="{BB962C8B-B14F-4D97-AF65-F5344CB8AC3E}">
        <p14:creationId xmlns:p14="http://schemas.microsoft.com/office/powerpoint/2010/main" val="39111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it's not that hard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in Python, Java, or Scala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Built around one main concept: the Resilient Distributed Dataset (RDD)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852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spark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538" y="685800"/>
            <a:ext cx="2207301" cy="147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Spark Streaming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411" y="685800"/>
            <a:ext cx="2207301" cy="147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SQL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0759" y="685800"/>
            <a:ext cx="2207301" cy="147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MLLib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6109" y="685800"/>
            <a:ext cx="2207301" cy="147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GraphX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538" y="3086074"/>
            <a:ext cx="1002136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CORE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97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course uses python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Python?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No need to compile, manage dependencies, etc.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Less coding overhead</a:t>
            </a:r>
            <a:endParaRPr lang="en-US" sz="2000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You might already know Python</a:t>
            </a:r>
            <a:endParaRPr lang="en-US" sz="2000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Lets us focus on the concepts instead of a new language</a:t>
            </a:r>
            <a:endParaRPr lang="en-US" sz="2000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But...</a:t>
            </a:r>
            <a:endParaRPr lang="en-US" sz="2200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Scala is probably a more popular choice with Spark.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Spark is built in Scala, so coding in Scala is "native" to Spark</a:t>
            </a:r>
            <a:endParaRPr lang="en-US" sz="2000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New features, libraries tend to be Scala-first.</a:t>
            </a:r>
            <a:endParaRPr lang="en-US" sz="200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589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FEAR NOT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code in Spark looks a LOT like Scala code.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2719388"/>
            <a:ext cx="5460167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/>
              <a:t>Python code to square numbers in a data set:</a:t>
            </a:r>
            <a:endParaRPr lang="en-US" b="1"/>
          </a:p>
          <a:p>
            <a:endParaRPr lang="en-US" b="1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nums = sc.parallelize([1, 2, 3, 4])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squared = nums.map(lambda x: x * x).collect()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4308894"/>
            <a:ext cx="5366166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entury Gothic"/>
              </a:rPr>
              <a:t>Scala code to square numbers in a data set: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val nums = sc.parallelize(List(1, 2, 3, 4))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val squared = </a:t>
            </a:r>
            <a:r>
              <a:rPr lang="en-US" dirty="0" err="1" smtClean="0">
                <a:solidFill>
                  <a:srgbClr val="FFFFFF"/>
                </a:solidFill>
                <a:latin typeface="Century Gothic"/>
              </a:rPr>
              <a:t>nums.map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(x 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=&gt; x * x).collect()</a:t>
            </a:r>
          </a:p>
        </p:txBody>
      </p:sp>
    </p:spTree>
    <p:extLst>
      <p:ext uri="{BB962C8B-B14F-4D97-AF65-F5344CB8AC3E}">
        <p14:creationId xmlns:p14="http://schemas.microsoft.com/office/powerpoint/2010/main" val="15541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301</Words>
  <Application>Microsoft Office PowerPoint</Application>
  <PresentationFormat>Widescreen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Slice</vt:lpstr>
      <vt:lpstr>Introduction to spark</vt:lpstr>
      <vt:lpstr>What is spark?</vt:lpstr>
      <vt:lpstr>It's scalable</vt:lpstr>
      <vt:lpstr>It's fast</vt:lpstr>
      <vt:lpstr>it's hot</vt:lpstr>
      <vt:lpstr>it's not that hard</vt:lpstr>
      <vt:lpstr>Components of spark</vt:lpstr>
      <vt:lpstr>this course uses python</vt:lpstr>
      <vt:lpstr>FEAR NOT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5</cp:revision>
  <dcterms:created xsi:type="dcterms:W3CDTF">2014-09-12T02:12:56Z</dcterms:created>
  <dcterms:modified xsi:type="dcterms:W3CDTF">2015-11-05T12:49:28Z</dcterms:modified>
</cp:coreProperties>
</file>