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Superhero degrees of separation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iterative Breadth-First-Search implementation in Spark, and introducing accumulators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35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065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91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BFS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 each line as a node with connections, a color, and a distance.</a:t>
            </a:r>
          </a:p>
          <a:p>
            <a:pPr marL="0" indent="0">
              <a:buNone/>
            </a:pPr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5983 1165 3836 4361 </a:t>
            </a:r>
            <a:r>
              <a:rPr lang="en-US" dirty="0" smtClean="0"/>
              <a:t>1282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becomes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(5983, (1165, 3836, 4361, 1282), 9999, WHITE)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Our initial condition is that a node is infinitely distant (9999) and white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 to convert marvel-graph.txt to </a:t>
            </a:r>
            <a:r>
              <a:rPr lang="en-US" dirty="0" err="1" smtClean="0"/>
              <a:t>bfs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0161" y="255530"/>
            <a:ext cx="6969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convertToBFS</a:t>
            </a:r>
            <a:r>
              <a:rPr lang="en-US" dirty="0"/>
              <a:t>(line):</a:t>
            </a:r>
          </a:p>
          <a:p>
            <a:r>
              <a:rPr lang="en-US" dirty="0" smtClean="0"/>
              <a:t>	fields </a:t>
            </a:r>
            <a:r>
              <a:rPr lang="en-US" dirty="0"/>
              <a:t>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heroID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(fields[0])</a:t>
            </a:r>
          </a:p>
          <a:p>
            <a:r>
              <a:rPr lang="en-US" dirty="0" smtClean="0"/>
              <a:t>	connections </a:t>
            </a:r>
            <a:r>
              <a:rPr lang="en-US" dirty="0"/>
              <a:t>= []</a:t>
            </a:r>
          </a:p>
          <a:p>
            <a:r>
              <a:rPr lang="en-US" dirty="0" smtClean="0"/>
              <a:t>	for </a:t>
            </a:r>
            <a:r>
              <a:rPr lang="en-US" dirty="0"/>
              <a:t>connection in fields[1:]: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connections.append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(connection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smtClean="0"/>
              <a:t>	color </a:t>
            </a:r>
            <a:r>
              <a:rPr lang="en-US" dirty="0"/>
              <a:t>= 'WHITE'</a:t>
            </a:r>
          </a:p>
          <a:p>
            <a:r>
              <a:rPr lang="en-US" dirty="0" smtClean="0"/>
              <a:t>	distance </a:t>
            </a:r>
            <a:r>
              <a:rPr lang="en-US" dirty="0"/>
              <a:t>= 9999</a:t>
            </a:r>
          </a:p>
          <a:p>
            <a:endParaRPr lang="en-US" dirty="0"/>
          </a:p>
          <a:p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heroID</a:t>
            </a:r>
            <a:r>
              <a:rPr lang="en-US" dirty="0"/>
              <a:t> == </a:t>
            </a:r>
            <a:r>
              <a:rPr lang="en-US" dirty="0" err="1"/>
              <a:t>startCharacterID</a:t>
            </a:r>
            <a:r>
              <a:rPr lang="en-US" dirty="0"/>
              <a:t>):</a:t>
            </a:r>
          </a:p>
          <a:p>
            <a:r>
              <a:rPr lang="en-US" dirty="0" smtClean="0"/>
              <a:t>		color </a:t>
            </a:r>
            <a:r>
              <a:rPr lang="en-US" dirty="0"/>
              <a:t>= 'GRAY'</a:t>
            </a:r>
          </a:p>
          <a:p>
            <a:r>
              <a:rPr lang="en-US" dirty="0" smtClean="0"/>
              <a:t>	distance </a:t>
            </a:r>
            <a:r>
              <a:rPr lang="en-US" dirty="0"/>
              <a:t>= 0</a:t>
            </a:r>
          </a:p>
          <a:p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(</a:t>
            </a:r>
            <a:r>
              <a:rPr lang="en-US" dirty="0" err="1"/>
              <a:t>heroID</a:t>
            </a:r>
            <a:r>
              <a:rPr lang="en-US" dirty="0"/>
              <a:t>, (connections, distance, color))</a:t>
            </a:r>
          </a:p>
        </p:txBody>
      </p:sp>
    </p:spTree>
    <p:extLst>
      <p:ext uri="{BB962C8B-B14F-4D97-AF65-F5344CB8AC3E}">
        <p14:creationId xmlns:p14="http://schemas.microsoft.com/office/powerpoint/2010/main" val="15788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Iteratively process the </a:t>
            </a:r>
            <a:r>
              <a:rPr lang="en-US" dirty="0" err="1" smtClean="0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each step of our BFS example..</a:t>
            </a:r>
          </a:p>
          <a:p>
            <a:r>
              <a:rPr lang="en-US" dirty="0" smtClean="0"/>
              <a:t>Go through, looking for gray nodes to expand</a:t>
            </a:r>
          </a:p>
          <a:p>
            <a:r>
              <a:rPr lang="en-US" dirty="0" smtClean="0"/>
              <a:t>Color nodes we’re done with black</a:t>
            </a:r>
          </a:p>
          <a:p>
            <a:r>
              <a:rPr lang="en-US" dirty="0" smtClean="0"/>
              <a:t>Update the distances as we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BFS iteration as a map and reduce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mapper:</a:t>
            </a:r>
          </a:p>
          <a:p>
            <a:pPr lvl="1"/>
            <a:r>
              <a:rPr lang="en-US" dirty="0" smtClean="0"/>
              <a:t>Creates new nodes for each connection of gray nodes, with a distance incremented by one, color gray, and no connections</a:t>
            </a:r>
          </a:p>
          <a:p>
            <a:pPr lvl="1"/>
            <a:r>
              <a:rPr lang="en-US" dirty="0" smtClean="0"/>
              <a:t>Colors the gray node we just processed black</a:t>
            </a:r>
          </a:p>
          <a:p>
            <a:pPr lvl="1"/>
            <a:r>
              <a:rPr lang="en-US" dirty="0" smtClean="0"/>
              <a:t>Copies the node itself into the results.</a:t>
            </a:r>
          </a:p>
          <a:p>
            <a:r>
              <a:rPr lang="en-US" dirty="0" smtClean="0"/>
              <a:t>The reducer:</a:t>
            </a:r>
          </a:p>
          <a:p>
            <a:pPr lvl="1"/>
            <a:r>
              <a:rPr lang="en-US" dirty="0" smtClean="0"/>
              <a:t>Combines together all nodes for the same hero ID</a:t>
            </a:r>
          </a:p>
          <a:p>
            <a:pPr lvl="1"/>
            <a:r>
              <a:rPr lang="en-US" dirty="0" smtClean="0"/>
              <a:t>Preserves the shortest distance, and the darkest color found.</a:t>
            </a:r>
          </a:p>
          <a:p>
            <a:pPr lvl="1"/>
            <a:r>
              <a:rPr lang="en-US" dirty="0" smtClean="0"/>
              <a:t>Preserves the list of connections from the original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3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when we’re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accumulator</a:t>
            </a:r>
            <a:r>
              <a:rPr lang="en-US" dirty="0" smtClean="0"/>
              <a:t> allows many executors to increment a shared variable</a:t>
            </a:r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err="1"/>
              <a:t>hitCounter</a:t>
            </a:r>
            <a:r>
              <a:rPr lang="en-US" dirty="0"/>
              <a:t> = </a:t>
            </a:r>
            <a:r>
              <a:rPr lang="en-US" dirty="0" err="1"/>
              <a:t>sc.accumulator</a:t>
            </a:r>
            <a:r>
              <a:rPr lang="en-US" dirty="0"/>
              <a:t>(0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sets up a shared accumulator with an initial value of 0.</a:t>
            </a:r>
          </a:p>
          <a:p>
            <a:r>
              <a:rPr lang="en-US" dirty="0" smtClean="0"/>
              <a:t>For each iteration, if the character we’re interested in is hit, we increment the </a:t>
            </a:r>
            <a:r>
              <a:rPr lang="en-US" dirty="0" err="1" smtClean="0"/>
              <a:t>hitCounter</a:t>
            </a:r>
            <a:r>
              <a:rPr lang="en-US" dirty="0" smtClean="0"/>
              <a:t> accumulator</a:t>
            </a:r>
          </a:p>
          <a:p>
            <a:r>
              <a:rPr lang="en-US" dirty="0" smtClean="0"/>
              <a:t>After each iteration, we check if </a:t>
            </a:r>
            <a:r>
              <a:rPr lang="en-US" dirty="0" err="1" smtClean="0"/>
              <a:t>hitCounter</a:t>
            </a:r>
            <a:r>
              <a:rPr lang="en-US" dirty="0" smtClean="0"/>
              <a:t> is greater than one – if so, we’re done.</a:t>
            </a:r>
          </a:p>
        </p:txBody>
      </p:sp>
    </p:spTree>
    <p:extLst>
      <p:ext uri="{BB962C8B-B14F-4D97-AF65-F5344CB8AC3E}">
        <p14:creationId xmlns:p14="http://schemas.microsoft.com/office/powerpoint/2010/main" val="241500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to the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685800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27954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separation: breadth-first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685800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24116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71" name="AutoShape 19"/>
          <p:cNvCxnSpPr>
            <a:cxnSpLocks noChangeShapeType="1"/>
            <a:stCxn id="56" idx="0"/>
            <a:endCxn id="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0"/>
          <p:cNvCxnSpPr>
            <a:cxnSpLocks noChangeShapeType="1"/>
            <a:stCxn id="55" idx="6"/>
            <a:endCxn id="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1"/>
          <p:cNvCxnSpPr>
            <a:cxnSpLocks noChangeShapeType="1"/>
            <a:stCxn id="57" idx="4"/>
            <a:endCxn id="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2"/>
          <p:cNvCxnSpPr>
            <a:cxnSpLocks noChangeShapeType="1"/>
            <a:stCxn id="58" idx="7"/>
            <a:endCxn id="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3"/>
          <p:cNvCxnSpPr>
            <a:cxnSpLocks noChangeShapeType="1"/>
            <a:stCxn id="58" idx="6"/>
            <a:endCxn id="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4"/>
          <p:cNvCxnSpPr>
            <a:cxnSpLocks noChangeShapeType="1"/>
            <a:stCxn id="60" idx="0"/>
            <a:endCxn id="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5"/>
          <p:cNvCxnSpPr>
            <a:cxnSpLocks noChangeShapeType="1"/>
            <a:stCxn id="59" idx="6"/>
            <a:endCxn id="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26"/>
          <p:cNvCxnSpPr>
            <a:cxnSpLocks noChangeShapeType="1"/>
            <a:stCxn id="60" idx="6"/>
            <a:endCxn id="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27"/>
          <p:cNvCxnSpPr>
            <a:cxnSpLocks noChangeShapeType="1"/>
            <a:stCxn id="62" idx="0"/>
            <a:endCxn id="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162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76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62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14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13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5" name="AutoShape 19"/>
          <p:cNvCxnSpPr>
            <a:cxnSpLocks noChangeShapeType="1"/>
            <a:stCxn id="30" idx="0"/>
            <a:endCxn id="2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0"/>
          <p:cNvCxnSpPr>
            <a:cxnSpLocks noChangeShapeType="1"/>
            <a:stCxn id="29" idx="6"/>
            <a:endCxn id="3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1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2"/>
          <p:cNvCxnSpPr>
            <a:cxnSpLocks noChangeShapeType="1"/>
            <a:stCxn id="32" idx="7"/>
            <a:endCxn id="3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3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24"/>
          <p:cNvCxnSpPr>
            <a:cxnSpLocks noChangeShapeType="1"/>
            <a:stCxn id="34" idx="0"/>
            <a:endCxn id="3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25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26"/>
          <p:cNvCxnSpPr>
            <a:cxnSpLocks noChangeShapeType="1"/>
            <a:stCxn id="34" idx="6"/>
            <a:endCxn id="3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27"/>
          <p:cNvCxnSpPr>
            <a:cxnSpLocks noChangeShapeType="1"/>
            <a:stCxn id="36" idx="0"/>
            <a:endCxn id="3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28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35895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387</Words>
  <Application>Microsoft Office PowerPoint</Application>
  <PresentationFormat>Widescreen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Symbol</vt:lpstr>
      <vt:lpstr>Times New Roman</vt:lpstr>
      <vt:lpstr>Wingdings 3</vt:lpstr>
      <vt:lpstr>Slice</vt:lpstr>
      <vt:lpstr>Superhero degrees of separation</vt:lpstr>
      <vt:lpstr>Degrees of separation: breadth-first search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Implementing BFS in spark</vt:lpstr>
      <vt:lpstr>Map function to convert marvel-graph.txt to bfs nodes</vt:lpstr>
      <vt:lpstr>Iteratively process the rdd</vt:lpstr>
      <vt:lpstr>A BFS iteration as a map and reduce job</vt:lpstr>
      <vt:lpstr>How do we know when we’re done?</vt:lpstr>
      <vt:lpstr>Off to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degrees of separation</dc:title>
  <dc:creator>Frank Kane</dc:creator>
  <cp:lastModifiedBy>Frank Kane</cp:lastModifiedBy>
  <cp:revision>5</cp:revision>
  <dcterms:created xsi:type="dcterms:W3CDTF">2015-09-23T13:14:45Z</dcterms:created>
  <dcterms:modified xsi:type="dcterms:W3CDTF">2015-09-23T13:43:18Z</dcterms:modified>
</cp:coreProperties>
</file>