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similar movies using Spark and the </a:t>
            </a:r>
            <a:r>
              <a:rPr lang="en-US" dirty="0" err="1" smtClean="0"/>
              <a:t>MovieLens</a:t>
            </a:r>
            <a:r>
              <a:rPr lang="en-US" dirty="0" smtClean="0"/>
              <a:t> data set</a:t>
            </a:r>
          </a:p>
          <a:p>
            <a:r>
              <a:rPr lang="en-US" dirty="0" smtClean="0"/>
              <a:t>Introducing caching RDD’s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</a:t>
            </a:r>
            <a:r>
              <a:rPr lang="en-US" dirty="0" err="1" smtClean="0"/>
              <a:t>rdd’s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we’ll query the final RDD of movie similarities a couple of times</a:t>
            </a:r>
          </a:p>
          <a:p>
            <a:r>
              <a:rPr lang="en-US" dirty="0" smtClean="0"/>
              <a:t>Any time you will perform more than one action on an RDD, you must cache it!</a:t>
            </a:r>
          </a:p>
          <a:p>
            <a:pPr lvl="1"/>
            <a:r>
              <a:rPr lang="en-US" dirty="0" smtClean="0"/>
              <a:t>Otherwise, Spark might re-evaluate the entire RDD all over again!</a:t>
            </a:r>
          </a:p>
          <a:p>
            <a:r>
              <a:rPr lang="en-US" dirty="0" smtClean="0"/>
              <a:t>Use .cache() or .persist() to do this.</a:t>
            </a:r>
          </a:p>
          <a:p>
            <a:pPr lvl="1"/>
            <a:r>
              <a:rPr lang="en-US" dirty="0" smtClean="0"/>
              <a:t>What’s the difference?</a:t>
            </a:r>
          </a:p>
          <a:p>
            <a:pPr lvl="1"/>
            <a:r>
              <a:rPr lang="en-US" dirty="0" smtClean="0"/>
              <a:t>Persist() optionally lets you cache it to disk instead of just memory, just in case a node fails or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to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the results! Some ideas to </a:t>
            </a:r>
            <a:r>
              <a:rPr lang="en-US" dirty="0" smtClean="0"/>
              <a:t>try:</a:t>
            </a:r>
          </a:p>
          <a:p>
            <a:pPr lvl="1"/>
            <a:r>
              <a:rPr lang="en-US" dirty="0" smtClean="0"/>
              <a:t>Discard </a:t>
            </a:r>
            <a:r>
              <a:rPr lang="en-US" dirty="0"/>
              <a:t>bad ratings – only recommend good </a:t>
            </a:r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Try </a:t>
            </a:r>
            <a:r>
              <a:rPr lang="en-US" dirty="0"/>
              <a:t>different similarity metrics (Pearson Correlation Coefficient, </a:t>
            </a:r>
            <a:r>
              <a:rPr lang="en-US" dirty="0" err="1"/>
              <a:t>Jaccard</a:t>
            </a:r>
            <a:r>
              <a:rPr lang="en-US" dirty="0"/>
              <a:t> Coefficient, Conditional </a:t>
            </a:r>
            <a:r>
              <a:rPr lang="en-US" dirty="0" smtClean="0"/>
              <a:t>Probability)</a:t>
            </a:r>
          </a:p>
          <a:p>
            <a:pPr lvl="1"/>
            <a:r>
              <a:rPr lang="en-US" dirty="0" smtClean="0"/>
              <a:t>Adjust </a:t>
            </a:r>
            <a:r>
              <a:rPr lang="en-US" dirty="0"/>
              <a:t>the thresholds for minimum co-raters or minimum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Invent </a:t>
            </a:r>
            <a:r>
              <a:rPr lang="en-US" dirty="0"/>
              <a:t>a new similarity metric that takes the number of co-raters into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genre information in </a:t>
            </a:r>
            <a:r>
              <a:rPr lang="en-US" dirty="0" err="1"/>
              <a:t>u.items</a:t>
            </a:r>
            <a:r>
              <a:rPr lang="en-US" dirty="0"/>
              <a:t> to boost scores from movies in the same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movies</a:t>
            </a:r>
            <a:endParaRPr lang="en-US" dirty="0"/>
          </a:p>
        </p:txBody>
      </p:sp>
      <p:pic>
        <p:nvPicPr>
          <p:cNvPr id="7" name="Picture 2" descr="https://movielens.org/images/site/marketing/main-scre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95" y="685800"/>
            <a:ext cx="5318235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every pair of movies that were watched by the same person</a:t>
            </a:r>
          </a:p>
          <a:p>
            <a:r>
              <a:rPr lang="en-US" dirty="0" smtClean="0"/>
              <a:t>Measure </a:t>
            </a:r>
            <a:r>
              <a:rPr lang="en-US" dirty="0"/>
              <a:t>the similarity of their ratings across all users who watched both</a:t>
            </a:r>
          </a:p>
          <a:p>
            <a:r>
              <a:rPr lang="en-US" dirty="0" smtClean="0"/>
              <a:t>Sort </a:t>
            </a:r>
            <a:r>
              <a:rPr lang="en-US" dirty="0"/>
              <a:t>by movie, then by similarity </a:t>
            </a:r>
            <a:r>
              <a:rPr lang="en-US" dirty="0" smtClean="0"/>
              <a:t>strength</a:t>
            </a:r>
          </a:p>
          <a:p>
            <a:endParaRPr lang="en-US" dirty="0"/>
          </a:p>
          <a:p>
            <a:r>
              <a:rPr lang="en-US" dirty="0"/>
              <a:t>(This is just one way to do it!)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57761" y="152746"/>
            <a:ext cx="6142325" cy="4180357"/>
            <a:chOff x="1815426" y="1627319"/>
            <a:chExt cx="6920586" cy="4984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9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0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66001" y="144507"/>
            <a:ext cx="6142326" cy="4205071"/>
            <a:chOff x="1815426" y="1627319"/>
            <a:chExt cx="6920586" cy="4984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7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2714" y="2685535"/>
              <a:ext cx="3739978" cy="158166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97427" y="4291914"/>
              <a:ext cx="3912973" cy="131805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57760" y="119795"/>
            <a:ext cx="6150563" cy="4221545"/>
            <a:chOff x="1815426" y="1627319"/>
            <a:chExt cx="6920586" cy="4984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7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2714" y="2685535"/>
              <a:ext cx="3739978" cy="158166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97427" y="4291914"/>
              <a:ext cx="3912973" cy="131805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13903" y="6079524"/>
              <a:ext cx="3822356" cy="32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18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08334" y="70368"/>
            <a:ext cx="6191752" cy="4295685"/>
            <a:chOff x="1815426" y="1627319"/>
            <a:chExt cx="6920586" cy="4984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7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2714" y="2685535"/>
              <a:ext cx="3739978" cy="158166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97427" y="4291914"/>
              <a:ext cx="3912973" cy="131805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13903" y="6079524"/>
              <a:ext cx="3822356" cy="32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146855" y="3426941"/>
              <a:ext cx="3789404" cy="2323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a spark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input ratings to (</a:t>
            </a:r>
            <a:r>
              <a:rPr lang="en-US" dirty="0" err="1" smtClean="0"/>
              <a:t>userID</a:t>
            </a:r>
            <a:r>
              <a:rPr lang="en-US" dirty="0" smtClean="0"/>
              <a:t>, (</a:t>
            </a:r>
            <a:r>
              <a:rPr lang="en-US" dirty="0" err="1" smtClean="0"/>
              <a:t>movieID</a:t>
            </a:r>
            <a:r>
              <a:rPr lang="en-US" dirty="0" smtClean="0"/>
              <a:t>, rating))</a:t>
            </a:r>
          </a:p>
          <a:p>
            <a:r>
              <a:rPr lang="en-US" dirty="0" smtClean="0"/>
              <a:t>Find every movie pair rated by the same user</a:t>
            </a:r>
          </a:p>
          <a:p>
            <a:pPr lvl="1"/>
            <a:r>
              <a:rPr lang="en-US" dirty="0" smtClean="0"/>
              <a:t>This can be done with a “self-join” operation</a:t>
            </a:r>
          </a:p>
          <a:p>
            <a:pPr lvl="1"/>
            <a:r>
              <a:rPr lang="en-US" dirty="0" smtClean="0"/>
              <a:t>At this point we have (</a:t>
            </a:r>
            <a:r>
              <a:rPr lang="en-US" dirty="0" err="1" smtClean="0"/>
              <a:t>userID</a:t>
            </a:r>
            <a:r>
              <a:rPr lang="en-US" dirty="0" smtClean="0"/>
              <a:t>, ((movieID1, rating1), (movieID2, rating2)))</a:t>
            </a:r>
          </a:p>
          <a:p>
            <a:r>
              <a:rPr lang="en-US" dirty="0" smtClean="0"/>
              <a:t>Filter out duplicate pairs</a:t>
            </a:r>
          </a:p>
          <a:p>
            <a:r>
              <a:rPr lang="en-US" dirty="0" smtClean="0"/>
              <a:t>Make the movie pairs the key</a:t>
            </a:r>
          </a:p>
          <a:p>
            <a:pPr lvl="1"/>
            <a:r>
              <a:rPr lang="en-US" dirty="0" smtClean="0"/>
              <a:t>map to ((movieID1, movieID2), (rating1, rating2))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() to get every rating pair found for each movie pair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similaritiy</a:t>
            </a:r>
            <a:r>
              <a:rPr lang="en-US" dirty="0" smtClean="0"/>
              <a:t> between ratings for each movie in the pair</a:t>
            </a:r>
          </a:p>
          <a:p>
            <a:r>
              <a:rPr lang="en-US" dirty="0" smtClean="0"/>
              <a:t>Sort, save, and display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getting 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456566" cy="3615267"/>
          </a:xfrm>
        </p:spPr>
        <p:txBody>
          <a:bodyPr/>
          <a:lstStyle/>
          <a:p>
            <a:r>
              <a:rPr lang="en-US" dirty="0" smtClean="0"/>
              <a:t>This is some heavy lifting! Let’s use every core of our computer.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conf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SparkConf</a:t>
            </a:r>
            <a:r>
              <a:rPr lang="en-US" dirty="0"/>
              <a:t>().</a:t>
            </a:r>
            <a:r>
              <a:rPr lang="en-US" dirty="0" err="1"/>
              <a:t>setMaster</a:t>
            </a:r>
            <a:r>
              <a:rPr lang="en-US" dirty="0"/>
              <a:t>("local[*]").</a:t>
            </a:r>
            <a:r>
              <a:rPr lang="en-US" dirty="0" err="1"/>
              <a:t>setAppName</a:t>
            </a:r>
            <a:r>
              <a:rPr lang="en-US" dirty="0"/>
              <a:t>("</a:t>
            </a:r>
            <a:r>
              <a:rPr lang="en-US" dirty="0" err="1"/>
              <a:t>MovieSimilarities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 err="1" smtClean="0"/>
              <a:t>sc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SparkContext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/>
              <a:t> = </a:t>
            </a:r>
            <a:r>
              <a:rPr lang="en-US" dirty="0" err="1"/>
              <a:t>conf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359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Item-based collaborative filtering</vt:lpstr>
      <vt:lpstr>Similar movies</vt:lpstr>
      <vt:lpstr>Item-based collaborative filtering</vt:lpstr>
      <vt:lpstr>Item-based collaborative filtering</vt:lpstr>
      <vt:lpstr>Item-based collaborative filtering</vt:lpstr>
      <vt:lpstr>Item-based collaborative filtering</vt:lpstr>
      <vt:lpstr>Item-based collaborative filtering</vt:lpstr>
      <vt:lpstr>Making it a spark problem</vt:lpstr>
      <vt:lpstr>It’s getting real</vt:lpstr>
      <vt:lpstr>Caching rdd’s</vt:lpstr>
      <vt:lpstr>Off to the code</vt:lpstr>
      <vt:lpstr>Learning 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Item-based collaborative filtering</dc:title>
  <dc:creator>Frank Kane</dc:creator>
  <cp:lastModifiedBy>Frank Kane</cp:lastModifiedBy>
  <cp:revision>5</cp:revision>
  <dcterms:created xsi:type="dcterms:W3CDTF">2015-09-23T13:51:53Z</dcterms:created>
  <dcterms:modified xsi:type="dcterms:W3CDTF">2015-09-23T14:21:16Z</dcterms:modified>
</cp:coreProperties>
</file>