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Movie recommendations using Spark’s machine learning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1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 smtClean="0"/>
              <a:t>Term Frequency / Inverse Document Frequency useful for search</a:t>
            </a:r>
          </a:p>
          <a:p>
            <a:r>
              <a:rPr lang="en-US" dirty="0" smtClean="0"/>
              <a:t>Basic statistics</a:t>
            </a:r>
          </a:p>
          <a:p>
            <a:pPr lvl="1"/>
            <a:r>
              <a:rPr lang="en-US" dirty="0" smtClean="0"/>
              <a:t>Chi-squared test, Pearson or Spearman correlation, min, max, mean, variance</a:t>
            </a:r>
          </a:p>
          <a:p>
            <a:r>
              <a:rPr lang="en-US" dirty="0" smtClean="0"/>
              <a:t>Linear regression, logistic regression</a:t>
            </a:r>
          </a:p>
          <a:p>
            <a:r>
              <a:rPr lang="en-US" dirty="0" smtClean="0"/>
              <a:t>Support Vector Machines</a:t>
            </a:r>
          </a:p>
          <a:p>
            <a:r>
              <a:rPr lang="en-US" dirty="0" smtClean="0"/>
              <a:t>Naïve Bayes classifier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K-Means clustering</a:t>
            </a:r>
          </a:p>
          <a:p>
            <a:r>
              <a:rPr lang="en-US" dirty="0" smtClean="0"/>
              <a:t>Principal component analysis, singular value decomposition</a:t>
            </a:r>
          </a:p>
          <a:p>
            <a:r>
              <a:rPr lang="en-US" dirty="0" smtClean="0"/>
              <a:t>Recommendations using Alternating Least Squares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0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</a:t>
            </a:r>
            <a:r>
              <a:rPr lang="en-US" dirty="0" err="1" smtClean="0"/>
              <a:t>MLLib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751702"/>
            <a:ext cx="8534400" cy="3615267"/>
          </a:xfrm>
        </p:spPr>
        <p:txBody>
          <a:bodyPr/>
          <a:lstStyle/>
          <a:p>
            <a:r>
              <a:rPr lang="en-US" dirty="0" smtClean="0"/>
              <a:t>Vector (dense or sparse)</a:t>
            </a:r>
          </a:p>
          <a:p>
            <a:r>
              <a:rPr lang="en-US" dirty="0" err="1" smtClean="0"/>
              <a:t>LabeledPoint</a:t>
            </a:r>
            <a:endParaRPr lang="en-US" dirty="0" smtClean="0"/>
          </a:p>
          <a:p>
            <a:r>
              <a:rPr lang="en-US" dirty="0" smtClean="0"/>
              <a:t>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4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really like “Advanced Analytics with Spark” from O’Reilly</a:t>
            </a:r>
          </a:p>
          <a:p>
            <a:r>
              <a:rPr lang="en-US" dirty="0" smtClean="0"/>
              <a:t>Let me know if you’d like to see a machine learning course using Spark.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0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some movie recommendations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4212" y="493391"/>
            <a:ext cx="92922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= </a:t>
            </a:r>
            <a:r>
              <a:rPr lang="en-US" dirty="0" err="1"/>
              <a:t>sc.textFile</a:t>
            </a:r>
            <a:r>
              <a:rPr lang="en-US" dirty="0"/>
              <a:t>("file:///E:/SparkCourse/ml-100k/u.data")</a:t>
            </a:r>
          </a:p>
          <a:p>
            <a:endParaRPr lang="en-US" dirty="0"/>
          </a:p>
          <a:p>
            <a:r>
              <a:rPr lang="en-US" dirty="0"/>
              <a:t>ratings = </a:t>
            </a:r>
            <a:r>
              <a:rPr lang="en-US" dirty="0" err="1"/>
              <a:t>data.map</a:t>
            </a:r>
            <a:r>
              <a:rPr lang="en-US" dirty="0"/>
              <a:t>(lambda l: </a:t>
            </a:r>
            <a:r>
              <a:rPr lang="en-US" dirty="0" err="1"/>
              <a:t>l.split</a:t>
            </a:r>
            <a:r>
              <a:rPr lang="en-US" dirty="0"/>
              <a:t>()).map(lambda l: Rating(</a:t>
            </a:r>
            <a:r>
              <a:rPr lang="en-US" dirty="0" err="1"/>
              <a:t>int</a:t>
            </a:r>
            <a:r>
              <a:rPr lang="en-US" dirty="0"/>
              <a:t>(l[0]), </a:t>
            </a:r>
            <a:r>
              <a:rPr lang="en-US" dirty="0" err="1"/>
              <a:t>int</a:t>
            </a:r>
            <a:r>
              <a:rPr lang="en-US" dirty="0"/>
              <a:t>(l[1]), float(l[2]))).cache()</a:t>
            </a:r>
          </a:p>
          <a:p>
            <a:endParaRPr lang="en-US" dirty="0"/>
          </a:p>
          <a:p>
            <a:r>
              <a:rPr lang="en-US" dirty="0" smtClean="0"/>
              <a:t>rank </a:t>
            </a:r>
            <a:r>
              <a:rPr lang="en-US" dirty="0"/>
              <a:t>= 10</a:t>
            </a:r>
          </a:p>
          <a:p>
            <a:r>
              <a:rPr lang="en-US" dirty="0" err="1"/>
              <a:t>numIterations</a:t>
            </a:r>
            <a:r>
              <a:rPr lang="en-US" dirty="0"/>
              <a:t> = 20</a:t>
            </a:r>
          </a:p>
          <a:p>
            <a:r>
              <a:rPr lang="en-US" dirty="0"/>
              <a:t>model = </a:t>
            </a:r>
            <a:r>
              <a:rPr lang="en-US" dirty="0" err="1"/>
              <a:t>ALS.train</a:t>
            </a:r>
            <a:r>
              <a:rPr lang="en-US" dirty="0"/>
              <a:t>(ratings, rank, </a:t>
            </a:r>
            <a:r>
              <a:rPr lang="en-US" dirty="0" err="1"/>
              <a:t>numIterations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recommendations </a:t>
            </a:r>
            <a:r>
              <a:rPr lang="en-US" dirty="0"/>
              <a:t>= </a:t>
            </a:r>
            <a:r>
              <a:rPr lang="en-US" dirty="0" err="1"/>
              <a:t>model.recommendProducts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, 10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IT’S JUST THAT EASY… Let’s run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4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 results aren’t really that great.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sensitive to the parameters chosen. Takes more work to find optimal parameters for a data set than to run the recommendations.</a:t>
            </a:r>
          </a:p>
          <a:p>
            <a:pPr lvl="1"/>
            <a:r>
              <a:rPr lang="en-US" dirty="0" smtClean="0"/>
              <a:t>Can use “train/test” to evaluate various permutations of parameters</a:t>
            </a:r>
          </a:p>
          <a:p>
            <a:pPr lvl="1"/>
            <a:r>
              <a:rPr lang="en-US" dirty="0" smtClean="0"/>
              <a:t>But what is a “good recommendation” anyway?</a:t>
            </a:r>
          </a:p>
          <a:p>
            <a:r>
              <a:rPr lang="en-US" dirty="0" smtClean="0"/>
              <a:t>I’m not convinced it’s even working properly internally.</a:t>
            </a:r>
          </a:p>
          <a:p>
            <a:pPr lvl="1"/>
            <a:r>
              <a:rPr lang="en-US" dirty="0" smtClean="0"/>
              <a:t>Putting your faith in a black box is dodgy.</a:t>
            </a:r>
          </a:p>
          <a:p>
            <a:pPr lvl="1"/>
            <a:r>
              <a:rPr lang="en-US" dirty="0" smtClean="0"/>
              <a:t>We’d get better results using our movie similarity results instead, to find similar movies to movies each user liked.</a:t>
            </a:r>
          </a:p>
          <a:p>
            <a:pPr lvl="1"/>
            <a:r>
              <a:rPr lang="en-US" dirty="0" smtClean="0"/>
              <a:t>Complicated isn’t always better.</a:t>
            </a:r>
          </a:p>
          <a:p>
            <a:r>
              <a:rPr lang="en-US" dirty="0" smtClean="0"/>
              <a:t>Never blindly trust results when analyzing big data</a:t>
            </a:r>
          </a:p>
          <a:p>
            <a:pPr lvl="1"/>
            <a:r>
              <a:rPr lang="en-US" dirty="0" smtClean="0"/>
              <a:t>Small problems in algorithms become big ones</a:t>
            </a:r>
          </a:p>
          <a:p>
            <a:pPr lvl="1"/>
            <a:r>
              <a:rPr lang="en-US" dirty="0" smtClean="0"/>
              <a:t>Very often, quality of your input data is the real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is still really useful, though.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359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302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Introducing mllib</vt:lpstr>
      <vt:lpstr>MLLIB capabilities</vt:lpstr>
      <vt:lpstr>Special MLLib data types</vt:lpstr>
      <vt:lpstr>For more depth</vt:lpstr>
      <vt:lpstr>Let’s make some movie recommendations</vt:lpstr>
      <vt:lpstr>But the results aren’t really that great.</vt:lpstr>
      <vt:lpstr>MLLib is still really useful, though.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mllib</dc:title>
  <dc:creator>Frank Kane</dc:creator>
  <cp:lastModifiedBy>Frank Kane</cp:lastModifiedBy>
  <cp:revision>3</cp:revision>
  <dcterms:created xsi:type="dcterms:W3CDTF">2015-09-23T15:29:11Z</dcterms:created>
  <dcterms:modified xsi:type="dcterms:W3CDTF">2015-09-23T15:53:08Z</dcterms:modified>
</cp:coreProperties>
</file>