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6B50-8E20-41BB-A33C-A248234ABBDC}" type="datetimeFigureOut">
              <a:rPr lang="en-US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9506-CD54-47E2-862B-944AF2C638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9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Spark sql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structured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RDD to a "DataFrame" object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DataFrames:</a:t>
            </a:r>
            <a:endParaRPr lang="en-US"/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Contain Row objects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Can run SQL queries</a:t>
            </a:r>
            <a:endParaRPr lang="en-US" sz="200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Has a schema (leading to more efficient storage)</a:t>
            </a:r>
            <a:endParaRPr lang="en-US" sz="200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Read and write to JSON, Hive, parquet</a:t>
            </a:r>
            <a:endParaRPr lang="en-US" sz="200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Communicates with JDBC/ODBC, Tableau</a:t>
            </a:r>
            <a:endParaRPr lang="en-US" sz="200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191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</a:t>
            </a:r>
            <a:r>
              <a:rPr lang="en-US" dirty="0" err="1"/>
              <a:t>sql</a:t>
            </a:r>
            <a:r>
              <a:rPr lang="en-US" dirty="0"/>
              <a:t> in python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pyspark.sql import SQLContext, Row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hiveContext = HiveContext(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sc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 err="1">
                <a:solidFill>
                  <a:srgbClr val="0F496F"/>
                </a:solidFill>
                <a:latin typeface="Century Gothic"/>
              </a:rPr>
              <a:t>inputData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 = hiveContext.jsonFile(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dataFile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inputData.registerTempTable("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myStructuredStuff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")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>
                <a:solidFill>
                  <a:srgbClr val="0F496F"/>
                </a:solidFill>
                <a:latin typeface="Century Gothic"/>
              </a:rPr>
              <a:t>myResultDataFrame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 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= hiveContext.sql("""SELECT foo FROM bar ORDER BY foobar""")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845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 you can do with </a:t>
            </a:r>
            <a:r>
              <a:rPr lang="en-US" dirty="0" err="1"/>
              <a:t>dataframes</a:t>
            </a:r>
            <a:endParaRPr lang="en-US" dirty="0" err="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myResultDataFrame.show()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myResultDataFrame.select("someFieldName")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myResultDataFrame.filter(myResultDataFrame("someFieldName" &gt; 200)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myResultDataFrame.groupBy(myResultDataFrame("someFieldName")).mean()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myResultDataFrame.rdd().map(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mapperFunction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)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572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access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SQL exposes a JDBC/ODBC server (if you built Spark with Hive support)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Start it with sbin/start-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thriftserver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.sh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Listens on port 10000 by default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Connect using bin/beeline -u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jdbc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:hive2://localhost:10000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Viola, you have a SQL shell to Spark SQL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You can create new tables, or query existing ones that were cached using hiveCtx.cacheTable("tableName")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604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functions (UDF's)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0988" y="2052638"/>
            <a:ext cx="853858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from pyspark.sql.types import IntegerType</a:t>
            </a:r>
          </a:p>
          <a:p>
            <a:r>
              <a:rPr lang="en-US" dirty="0"/>
              <a:t>hiveCtx.registerFunction("square", lambda x: x*x, IntegerType())</a:t>
            </a:r>
            <a:endParaRPr lang="EN-US"/>
          </a:p>
          <a:p>
            <a:r>
              <a:rPr lang="en-US" dirty="0"/>
              <a:t>df = hiveCtx.sql("SELECT square('someNumericFiled') FROM tableName)</a:t>
            </a:r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66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Slice</vt:lpstr>
      <vt:lpstr>Spark sql</vt:lpstr>
      <vt:lpstr>Working with structured data</vt:lpstr>
      <vt:lpstr>Using Spark sql in python</vt:lpstr>
      <vt:lpstr>Other stuff you can do with dataframes</vt:lpstr>
      <vt:lpstr>Shell access</vt:lpstr>
      <vt:lpstr>User-defined functions (UDF's)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2014-09-12T02:12:56Z</dcterms:created>
  <dcterms:modified xsi:type="dcterms:W3CDTF">2015-09-23T12:32:58Z</dcterms:modified>
</cp:coreProperties>
</file>