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774E6-64B1-4566-9680-A13F312BF3AB}" type="datetimeFigureOut">
              <a:rPr lang="en-US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DF1D0-3BB9-4AA7-89BB-1DB3F4B172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DF1D0-3BB9-4AA7-89BB-1DB3F4B172B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ratings counter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Frank Kane</a:t>
            </a:r>
            <a:endParaRPr lang="en-US">
              <a:solidFill>
                <a:srgbClr val="0F496F"/>
              </a:solidFill>
              <a:latin typeface="Century Gothic"/>
            </a:endParaRPr>
          </a:p>
          <a:p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what we need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441" y="2188200"/>
            <a:ext cx="765836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from pyspark import SparkConf, SparkContext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r>
              <a:rPr lang="en-US" sz="2400" dirty="0"/>
              <a:t>import collections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32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our context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877" y="2170113"/>
            <a:ext cx="10711798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conf = SparkConf().setMaster("local").setAppName("RatingsHistogram")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r>
              <a:rPr lang="en-US" sz="2400" dirty="0" err="1"/>
              <a:t>sc = SparkContext(conf = conf)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561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the data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2" y="445957"/>
            <a:ext cx="30480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244  51 2 880606923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166 346 1 886397596</a:t>
            </a:r>
            <a:endParaRPr lang="en-US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9098" y="3350302"/>
            <a:ext cx="64957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lines = </a:t>
            </a:r>
            <a:r>
              <a:rPr lang="en-US" dirty="0" err="1"/>
              <a:t>sc.textFile</a:t>
            </a:r>
            <a:r>
              <a:rPr lang="en-US" dirty="0"/>
              <a:t>("file</a:t>
            </a:r>
            <a:r>
              <a:rPr lang="en-US" dirty="0" smtClean="0"/>
              <a:t>:///SparkCourse/ml-100k/u.data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410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(map) the data we care about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015" y="256478"/>
            <a:ext cx="30480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>
                <a:latin typeface="Courier New"/>
              </a:rPr>
              <a:t>196 242 3 881250949</a:t>
            </a:r>
            <a:endParaRPr lang="en-US">
              <a:solidFill>
                <a:srgbClr val="FFFFFF"/>
              </a:solidFill>
              <a:latin typeface="Courier New"/>
            </a:endParaRPr>
          </a:p>
          <a:p>
            <a:r>
              <a:rPr lang="en-US" dirty="0">
                <a:latin typeface="Courier New"/>
              </a:rPr>
              <a:t>186 302 3 891717742</a:t>
            </a:r>
            <a:endParaRPr lang="en-US">
              <a:latin typeface="Courier New"/>
            </a:endParaRPr>
          </a:p>
          <a:p>
            <a:r>
              <a:rPr lang="en-US" dirty="0">
                <a:latin typeface="Courier New"/>
              </a:rPr>
              <a:t>22  377 1 878887116</a:t>
            </a:r>
            <a:endParaRPr lang="en-US">
              <a:latin typeface="Courier New"/>
            </a:endParaRPr>
          </a:p>
          <a:p>
            <a:r>
              <a:rPr lang="en-US">
                <a:latin typeface="Courier New"/>
              </a:rPr>
              <a:t>244  51 2 880606923</a:t>
            </a:r>
          </a:p>
          <a:p>
            <a:r>
              <a:rPr lang="en-US" dirty="0">
                <a:latin typeface="Courier New"/>
              </a:rPr>
              <a:t>166 346 1 886397596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0942" y="2619847"/>
            <a:ext cx="634318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ratings = lines.map(lambda x: x.split()[2])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1325" y="3006464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  <a:endParaRPr lang="en-US"/>
          </a:p>
          <a:p>
            <a:pPr algn="ctr"/>
            <a:r>
              <a:rPr lang="en-US" dirty="0"/>
              <a:t>1</a:t>
            </a:r>
            <a:endParaRPr lang="en-US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/>
              <a:t>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45796" y="1607949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4036" y="3182305"/>
            <a:ext cx="914400" cy="914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665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an action: count by value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1999" y="1259623"/>
            <a:ext cx="515558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result = ratings.countByValue()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837" y="2586696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3</a:t>
            </a:r>
            <a:endParaRPr lang="en-US"/>
          </a:p>
          <a:p>
            <a:pPr algn="ctr"/>
            <a:r>
              <a:rPr lang="en-US" dirty="0"/>
              <a:t>1</a:t>
            </a:r>
            <a:endParaRPr lang="en-US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8190" y="2794555"/>
            <a:ext cx="2743200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(3, 2)</a:t>
            </a:r>
          </a:p>
          <a:p>
            <a:pPr algn="ctr"/>
            <a:r>
              <a:rPr lang="en-US" dirty="0"/>
              <a:t>(1, 2)</a:t>
            </a:r>
            <a:endParaRPr lang="en-US"/>
          </a:p>
          <a:p>
            <a:pPr algn="ctr"/>
            <a:r>
              <a:rPr lang="en-US" dirty="0"/>
              <a:t>(2, 1)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63607" y="3307179"/>
            <a:ext cx="2587083" cy="55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71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display the results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213" y="1393825"/>
            <a:ext cx="10825975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sortedResults = collections.OrderedDict(sorted(result.items()))</a:t>
            </a:r>
            <a:endParaRPr lang="en-US" dirty="0"/>
          </a:p>
          <a:p>
            <a:r>
              <a:rPr lang="en-US"/>
              <a:t>for key, value in sortedResults.iteritems():</a:t>
            </a:r>
            <a:endParaRPr lang="en-US" dirty="0"/>
          </a:p>
          <a:p>
            <a:r>
              <a:rPr lang="en-US" dirty="0"/>
              <a:t>     print "%</a:t>
            </a:r>
            <a:r>
              <a:rPr lang="en-US" dirty="0" err="1"/>
              <a:t>s %i</a:t>
            </a:r>
            <a:r>
              <a:rPr lang="en-US" dirty="0"/>
              <a:t>" % (key, value)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5320" y="2789207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1 2</a:t>
            </a:r>
          </a:p>
          <a:p>
            <a:pPr algn="ctr"/>
            <a:r>
              <a:rPr lang="en-US" dirty="0"/>
              <a:t>2 1</a:t>
            </a:r>
          </a:p>
          <a:p>
            <a:pPr algn="ctr"/>
            <a:r>
              <a:rPr lang="en-US" dirty="0"/>
              <a:t>3 2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just that easy.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19051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194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Courier New</vt:lpstr>
      <vt:lpstr>Wingdings 3</vt:lpstr>
      <vt:lpstr>Slice</vt:lpstr>
      <vt:lpstr>understanding the ratings counter code</vt:lpstr>
      <vt:lpstr>Import what we need</vt:lpstr>
      <vt:lpstr>Set up our context</vt:lpstr>
      <vt:lpstr>Load the data</vt:lpstr>
      <vt:lpstr>extract (map) the data we care about</vt:lpstr>
      <vt:lpstr>perform an action: count by value</vt:lpstr>
      <vt:lpstr>Sort and display the results</vt:lpstr>
      <vt:lpstr>it's just that easy.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4</cp:revision>
  <dcterms:created xsi:type="dcterms:W3CDTF">2014-09-12T02:12:56Z</dcterms:created>
  <dcterms:modified xsi:type="dcterms:W3CDTF">2015-09-29T18:01:07Z</dcterms:modified>
</cp:coreProperties>
</file>