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00D4D-5968-460C-A3E4-088B24A96BD6}" type="datetimeFigureOut">
              <a:rPr lang="en-US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7692F-75A4-4A72-9413-F384A1EC37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9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7692F-75A4-4A72-9413-F384A1EC379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Filtering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weather data examples.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filter() removes data from your Rdd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takes a function that returns a boolean.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For example, we want to filter out entries that don't have "TMIN" in the first item of a list of data: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F496F"/>
                </a:solidFill>
                <a:latin typeface="Century Gothic"/>
              </a:rPr>
              <a:t/>
            </a:r>
            <a:br>
              <a:rPr lang="en-US" dirty="0">
                <a:solidFill>
                  <a:srgbClr val="0F496F"/>
                </a:solidFill>
                <a:latin typeface="Century Gothic"/>
              </a:rPr>
            </a:br>
            <a:r>
              <a:rPr lang="en-US" dirty="0" err="1">
                <a:solidFill>
                  <a:srgbClr val="0F496F"/>
                </a:solidFill>
                <a:latin typeface="Century Gothic"/>
              </a:rPr>
              <a:t>minTemps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 = parsedLines.filter(lambda x: "TMIN" in x[1])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18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temperature in a year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6610" y="1862254"/>
            <a:ext cx="7430429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Input data snippet:</a:t>
            </a:r>
          </a:p>
          <a:p>
            <a:endParaRPr lang="en-US"/>
          </a:p>
          <a:p>
            <a:r>
              <a:rPr lang="en-US" dirty="0"/>
              <a:t>ITE00100554,18000101,TMAX,-75,,,E,</a:t>
            </a:r>
          </a:p>
          <a:p>
            <a:r>
              <a:rPr lang="en-US"/>
              <a:t>ITE00100554,18000101,TMIN,-148,,,E,</a:t>
            </a:r>
            <a:endParaRPr lang="en-US" dirty="0"/>
          </a:p>
          <a:p>
            <a:r>
              <a:rPr lang="en-US"/>
              <a:t>GM000010962,18000101,PRCP,0,,,E,</a:t>
            </a:r>
            <a:endParaRPr lang="en-US" dirty="0"/>
          </a:p>
          <a:p>
            <a:r>
              <a:rPr lang="en-US"/>
              <a:t>EZE00100082,18000101,TMAX,-86,,,E,</a:t>
            </a:r>
            <a:endParaRPr lang="en-US" dirty="0"/>
          </a:p>
          <a:p>
            <a:r>
              <a:rPr lang="en-US"/>
              <a:t>EZE00100082,18000101,TMIN,-135,,,E,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(map) the input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3" y="323850"/>
            <a:ext cx="9922726" cy="369331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parseLine</a:t>
            </a:r>
            <a:r>
              <a:rPr lang="en-US" dirty="0"/>
              <a:t>(line):</a:t>
            </a:r>
          </a:p>
          <a:p>
            <a:r>
              <a:rPr lang="en-US" dirty="0"/>
              <a:t>   fields = line.split(',')</a:t>
            </a:r>
          </a:p>
          <a:p>
            <a:r>
              <a:rPr lang="en-US" dirty="0"/>
              <a:t>   </a:t>
            </a:r>
            <a:r>
              <a:rPr lang="en-US" dirty="0" err="1"/>
              <a:t>stationID</a:t>
            </a:r>
            <a:r>
              <a:rPr lang="en-US" dirty="0"/>
              <a:t> = fields[0] </a:t>
            </a:r>
          </a:p>
          <a:p>
            <a:r>
              <a:rPr lang="en-US" dirty="0"/>
              <a:t>   entryType = fields[2]</a:t>
            </a:r>
          </a:p>
          <a:p>
            <a:r>
              <a:rPr lang="en-US" dirty="0"/>
              <a:t>   temperature = float(fields[3]) * 0.1 * (9.0 / 5.0) + 32.0</a:t>
            </a:r>
          </a:p>
          <a:p>
            <a:r>
              <a:rPr lang="en-US" dirty="0"/>
              <a:t>   return (</a:t>
            </a:r>
            <a:r>
              <a:rPr lang="en-US" dirty="0" err="1"/>
              <a:t>stationID</a:t>
            </a:r>
            <a:r>
              <a:rPr lang="en-US" dirty="0"/>
              <a:t>, entryType, temperature)</a:t>
            </a:r>
          </a:p>
          <a:p>
            <a:endParaRPr lang="en-US" dirty="0"/>
          </a:p>
          <a:p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/>
              <a:t>("file</a:t>
            </a:r>
            <a:r>
              <a:rPr lang="en-US" smtClean="0"/>
              <a:t>:///SparkCourse/1800.csv</a:t>
            </a:r>
            <a:r>
              <a:rPr lang="en-US"/>
              <a:t>")</a:t>
            </a:r>
            <a:endParaRPr lang="en-US" dirty="0"/>
          </a:p>
          <a:p>
            <a:r>
              <a:rPr lang="en-US" dirty="0"/>
              <a:t>parsedLines = lines.map(</a:t>
            </a:r>
            <a:r>
              <a:rPr lang="en-US" dirty="0" err="1"/>
              <a:t>parseLine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is (</a:t>
            </a:r>
            <a:r>
              <a:rPr lang="en-US" dirty="0" err="1"/>
              <a:t>stationID</a:t>
            </a:r>
            <a:r>
              <a:rPr lang="en-US" dirty="0"/>
              <a:t>, entryType, temperature)</a:t>
            </a:r>
          </a:p>
        </p:txBody>
      </p:sp>
    </p:spTree>
    <p:extLst>
      <p:ext uri="{BB962C8B-B14F-4D97-AF65-F5344CB8AC3E}">
        <p14:creationId xmlns:p14="http://schemas.microsoft.com/office/powerpoint/2010/main" val="39472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out all but tmin entries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5761" y="2665296"/>
            <a:ext cx="674462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minTemps = parsedLines.filter(lambda x: "TMIN" in x[1])</a:t>
            </a:r>
          </a:p>
        </p:txBody>
      </p:sp>
    </p:spTree>
    <p:extLst>
      <p:ext uri="{BB962C8B-B14F-4D97-AF65-F5344CB8AC3E}">
        <p14:creationId xmlns:p14="http://schemas.microsoft.com/office/powerpoint/2010/main" val="20357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(</a:t>
            </a:r>
            <a:r>
              <a:rPr lang="en-US" dirty="0" err="1"/>
              <a:t>stationID</a:t>
            </a:r>
            <a:r>
              <a:rPr lang="en-US" dirty="0"/>
              <a:t>, temperature) key/value pairs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9859" y="2514600"/>
            <a:ext cx="677808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/>
              <a:t>stationTemps = minTemps.map(lambda x: (x[0], x[2]))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minimum temperature by stationid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6971" y="2581507"/>
            <a:ext cx="71628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minTemps = stationTemps.reduceByKey(lambda x, y: min(x,y))</a:t>
            </a:r>
          </a:p>
        </p:txBody>
      </p:sp>
    </p:spTree>
    <p:extLst>
      <p:ext uri="{BB962C8B-B14F-4D97-AF65-F5344CB8AC3E}">
        <p14:creationId xmlns:p14="http://schemas.microsoft.com/office/powerpoint/2010/main" val="29467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 and print the results.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8170" y="2113621"/>
            <a:ext cx="7831873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results = minTemps.collect();</a:t>
            </a:r>
          </a:p>
          <a:p>
            <a:endParaRPr lang="en-US"/>
          </a:p>
          <a:p>
            <a:r>
              <a:rPr lang="en-US"/>
              <a:t>for result in results:</a:t>
            </a:r>
          </a:p>
          <a:p>
            <a:r>
              <a:rPr lang="en-US"/>
              <a:t>print result[0] + "\t{:.2f}F".format(result[1])</a:t>
            </a:r>
          </a:p>
        </p:txBody>
      </p:sp>
    </p:spTree>
    <p:extLst>
      <p:ext uri="{BB962C8B-B14F-4D97-AF65-F5344CB8AC3E}">
        <p14:creationId xmlns:p14="http://schemas.microsoft.com/office/powerpoint/2010/main" val="1497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239</Words>
  <Application>Microsoft Office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Filtering RDD's</vt:lpstr>
      <vt:lpstr>filter() removes data from your Rdd</vt:lpstr>
      <vt:lpstr>Minimum temperature in a year</vt:lpstr>
      <vt:lpstr>Parse (map) the input data</vt:lpstr>
      <vt:lpstr>Filter out all but tmin entries</vt:lpstr>
      <vt:lpstr>Create (stationID, temperature) key/value pairs</vt:lpstr>
      <vt:lpstr>Find minimum temperature by stationid</vt:lpstr>
      <vt:lpstr>Collect and print the results.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3</cp:revision>
  <dcterms:created xsi:type="dcterms:W3CDTF">2014-09-12T02:12:56Z</dcterms:created>
  <dcterms:modified xsi:type="dcterms:W3CDTF">2015-09-30T13:47:37Z</dcterms:modified>
</cp:coreProperties>
</file>