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D26BC-DF94-465B-8062-AD29F69D309E}" type="datetimeFigureOut">
              <a:rPr lang="en-US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0AF9-E81D-4DEE-B61F-C6CBF61190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C0AF9-E81D-4DEE-B61F-C6CBF61190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5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C0AF9-E81D-4DEE-B61F-C6CBF61190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C0AF9-E81D-4DEE-B61F-C6CBF61190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C0AF9-E81D-4DEE-B61F-C6CBF61190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vs. flatmap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Word Count example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transforms each element of an rdd into one new element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405" y="854243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The quick red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/>
              <a:t>fox jumped</a:t>
            </a:r>
            <a:endParaRPr lang="en-US"/>
          </a:p>
          <a:p>
            <a:r>
              <a:rPr lang="en-US" dirty="0"/>
              <a:t>over the lazy</a:t>
            </a:r>
            <a:endParaRPr lang="en-US"/>
          </a:p>
          <a:p>
            <a:r>
              <a:rPr lang="en-US" dirty="0"/>
              <a:t>brown dogs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370" y="2305024"/>
            <a:ext cx="5301862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lines = sc.textFile("redfox.txt")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rageCaps = lines.map(lambda x: x.upper())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pPr algn="ctr"/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7262" y="3154778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THE QUICK RED</a:t>
            </a:r>
          </a:p>
          <a:p>
            <a:r>
              <a:rPr lang="en-US" dirty="0"/>
              <a:t>FOX JUMPED</a:t>
            </a:r>
          </a:p>
          <a:p>
            <a:r>
              <a:rPr lang="en-US" dirty="0"/>
              <a:t>OVER THE </a:t>
            </a:r>
            <a:r>
              <a:rPr lang="en-US"/>
              <a:t>LAZY</a:t>
            </a:r>
            <a:endParaRPr lang="en-US" dirty="0"/>
          </a:p>
          <a:p>
            <a:r>
              <a:rPr lang="en-US" dirty="0"/>
              <a:t>BROWN DOGS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6198" y="1334041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38202" y="3031080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6283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FLATMAP() can create many new elements from each one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2" y="2001876"/>
            <a:ext cx="2425196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The quick red</a:t>
            </a:r>
            <a:endParaRPr lang="en-US">
              <a:solidFill>
                <a:srgbClr val="FFFFFF"/>
              </a:solidFill>
              <a:latin typeface="Century Gothic"/>
            </a:endParaRPr>
          </a:p>
          <a:p>
            <a:r>
              <a:rPr lang="en-US" dirty="0"/>
              <a:t>fox jumped</a:t>
            </a:r>
            <a:endParaRPr lang="en-US"/>
          </a:p>
          <a:p>
            <a:r>
              <a:rPr lang="en-US" dirty="0"/>
              <a:t>over the lazy</a:t>
            </a:r>
            <a:endParaRPr lang="en-US"/>
          </a:p>
          <a:p>
            <a:r>
              <a:rPr lang="en-US" dirty="0"/>
              <a:t>brown dogs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6074" y="2197895"/>
            <a:ext cx="48006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lines = sc.textFile("redfox.txt")</a:t>
            </a:r>
            <a:endParaRPr lang="EN-US"/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words = sc.flatMap(lambda x: x.split())</a:t>
            </a:r>
          </a:p>
          <a:p>
            <a:pPr algn="ctr"/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algn="ctr"/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3734" y="1234612"/>
            <a:ext cx="2743200" cy="313932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quick</a:t>
            </a:r>
            <a:endParaRPr lang="en-US"/>
          </a:p>
          <a:p>
            <a:pPr algn="ctr"/>
            <a:r>
              <a:rPr lang="en-US" dirty="0"/>
              <a:t>red</a:t>
            </a:r>
            <a:endParaRPr lang="en-US"/>
          </a:p>
          <a:p>
            <a:pPr algn="ctr"/>
            <a:r>
              <a:rPr lang="en-US" dirty="0"/>
              <a:t>fox</a:t>
            </a:r>
            <a:endParaRPr lang="en-US"/>
          </a:p>
          <a:p>
            <a:pPr algn="ctr"/>
            <a:r>
              <a:rPr lang="en-US" dirty="0"/>
              <a:t>jumped</a:t>
            </a:r>
            <a:endParaRPr lang="en-US"/>
          </a:p>
          <a:p>
            <a:pPr algn="ctr"/>
            <a:r>
              <a:rPr lang="en-US" dirty="0"/>
              <a:t>over</a:t>
            </a:r>
            <a:endParaRPr lang="en-US"/>
          </a:p>
          <a:p>
            <a:pPr algn="ctr"/>
            <a:r>
              <a:rPr lang="en-US" dirty="0"/>
              <a:t>the</a:t>
            </a:r>
            <a:endParaRPr lang="en-US"/>
          </a:p>
          <a:p>
            <a:pPr algn="ctr"/>
            <a:r>
              <a:rPr lang="en-US"/>
              <a:t>lazy</a:t>
            </a:r>
          </a:p>
          <a:p>
            <a:pPr algn="ctr"/>
            <a:r>
              <a:rPr lang="en-US" dirty="0"/>
              <a:t>brown</a:t>
            </a:r>
            <a:endParaRPr lang="en-US"/>
          </a:p>
          <a:p>
            <a:pPr algn="ctr"/>
            <a:r>
              <a:rPr lang="en-US" dirty="0"/>
              <a:t>dogs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75640" y="2649368"/>
            <a:ext cx="696952" cy="1115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90971" y="2570308"/>
            <a:ext cx="696952" cy="1115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961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sample: Count the words in a book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" name="Picture 3" descr="self-employment-book-new-co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03" y="308500"/>
            <a:ext cx="2571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037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Slice</vt:lpstr>
      <vt:lpstr>map vs. flatmap</vt:lpstr>
      <vt:lpstr>map() transforms each element of an rdd into one new element</vt:lpstr>
      <vt:lpstr>FLATMAP() can create many new elements from each one</vt:lpstr>
      <vt:lpstr>Code sample: Count the words in a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2014-09-12T02:12:56Z</dcterms:created>
  <dcterms:modified xsi:type="dcterms:W3CDTF">2015-09-22T15:27:28Z</dcterms:modified>
</cp:coreProperties>
</file>