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65C9D-B90C-4C17-88DE-2344B10650F3}" type="datetimeFigureOut">
              <a:rPr lang="en-US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46F7-8728-4057-9D70-BD37B24BF12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46F7-8728-4057-9D70-BD37B24BF12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Learning activity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Count up total amount ordered by customer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up amount spent by customer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9068" y="1430985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44, 77.83</a:t>
            </a:r>
          </a:p>
          <a:p>
            <a:pPr algn="ctr"/>
            <a:r>
              <a:rPr lang="en-US" dirty="0"/>
              <a:t>35, 78.97</a:t>
            </a:r>
            <a:endParaRPr lang="en-US"/>
          </a:p>
          <a:p>
            <a:pPr algn="ctr"/>
            <a:r>
              <a:rPr lang="en-US" dirty="0"/>
              <a:t>47, 14.98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8714" y="1337532"/>
            <a:ext cx="2743200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entury Gothic" charset="0"/>
              </a:rPr>
              <a:t>44,8602,37.19</a:t>
            </a:r>
          </a:p>
          <a:p>
            <a:r>
              <a:rPr lang="en-US" dirty="0">
                <a:latin typeface="Century Gothic" charset="0"/>
              </a:rPr>
              <a:t>35,5368,65.89</a:t>
            </a:r>
          </a:p>
          <a:p>
            <a:r>
              <a:rPr lang="en-US" dirty="0">
                <a:latin typeface="Century Gothic" charset="0"/>
              </a:rPr>
              <a:t>44,3391,40.64</a:t>
            </a:r>
          </a:p>
          <a:p>
            <a:r>
              <a:rPr lang="en-US" dirty="0">
                <a:latin typeface="Century Gothic" charset="0"/>
              </a:rPr>
              <a:t>47,6694,14.98</a:t>
            </a:r>
          </a:p>
          <a:p>
            <a:r>
              <a:rPr lang="en-US" dirty="0">
                <a:latin typeface="Century Gothic" charset="0"/>
              </a:rPr>
              <a:t>35,680,13.08</a:t>
            </a:r>
          </a:p>
          <a:p>
            <a:endParaRPr lang="EN-US" dirty="0">
              <a:latin typeface="Century Gothic" charset="0"/>
            </a:endParaRPr>
          </a:p>
          <a:p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4301" y="1337532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latin typeface="Arial"/>
              </a:rPr>
              <a:t>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42948" y="17718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302169" y="17718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each comma-delimited line into fields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Map each line to key/value pairs of customer ID and dollar amount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Use reduceByKey to add up amount spent by customer ID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/>
              </a:rPr>
              <a:t>collect() the results and print them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506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snippets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previous examples</a:t>
            </a:r>
            <a:endParaRPr lang="en-US" dirty="0">
              <a:solidFill>
                <a:srgbClr val="0F496F"/>
              </a:solidFill>
              <a:latin typeface="Century Gothic"/>
            </a:endParaRPr>
          </a:p>
          <a:p>
            <a:r>
              <a:rPr lang="en-US"/>
              <a:t>Split comma-delimited fields: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</a:rPr>
              <a:t>fields = line.split(',')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 dirty="0">
                <a:solidFill>
                  <a:srgbClr val="0F496F"/>
                </a:solidFill>
                <a:latin typeface="Century Gothic" charset="0"/>
              </a:rPr>
              <a:t>Treat field 0 as an integer, and field 2 as a floating point number:</a:t>
            </a:r>
            <a:br>
              <a:rPr lang="en-US" dirty="0">
                <a:solidFill>
                  <a:srgbClr val="0F496F"/>
                </a:solidFill>
                <a:latin typeface="Century Gothic" charset="0"/>
              </a:rPr>
            </a:br>
            <a:r>
              <a:rPr lang="en-US" dirty="0">
                <a:solidFill>
                  <a:srgbClr val="0F496F"/>
                </a:solidFill>
                <a:latin typeface="Courier New"/>
              </a:rPr>
              <a:t>return (int(fields[0]), float(fields[2]))</a:t>
            </a:r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037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163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results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356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wait! There's more!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sort your results by amount spent!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r>
              <a:rPr lang="en-US">
                <a:solidFill>
                  <a:srgbClr val="0F496F"/>
                </a:solidFill>
                <a:latin typeface="Century Gothic"/>
              </a:rPr>
              <a:t>Review our sorted word count example - it's the same idea.</a:t>
            </a:r>
          </a:p>
        </p:txBody>
      </p:sp>
    </p:spTree>
    <p:extLst>
      <p:ext uri="{BB962C8B-B14F-4D97-AF65-F5344CB8AC3E}">
        <p14:creationId xmlns:p14="http://schemas.microsoft.com/office/powerpoint/2010/main" val="12615392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Learning activity</vt:lpstr>
      <vt:lpstr>Add up amount spent by customer</vt:lpstr>
      <vt:lpstr>Strategy</vt:lpstr>
      <vt:lpstr>Useful snippets</vt:lpstr>
      <vt:lpstr>Good luck!</vt:lpstr>
      <vt:lpstr>Check your results</vt:lpstr>
      <vt:lpstr>But wait! There's more!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2014-09-12T02:12:56Z</dcterms:created>
  <dcterms:modified xsi:type="dcterms:W3CDTF">2015-09-22T16:19:31Z</dcterms:modified>
</cp:coreProperties>
</file>