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07732-FFA1-46B4-A502-0E827350482D}" type="datetimeFigureOut">
              <a:rPr lang="en-US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DB5C-96E3-42A5-8B9A-1D26514DA05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9DB5C-96E3-42A5-8B9A-1D26514DA05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Most popular movie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Movielens data format review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7283" y="1594624"/>
            <a:ext cx="30480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endParaRPr lang="EN-US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186 302 3 891717742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22  377 1 878887116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244  51 2 880606923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166 346 1 886397596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298 474 4 884182806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038" y="870415"/>
            <a:ext cx="526895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User ID, Movie ID, Rating, Timestamp</a:t>
            </a:r>
          </a:p>
        </p:txBody>
      </p:sp>
    </p:spTree>
    <p:extLst>
      <p:ext uri="{BB962C8B-B14F-4D97-AF65-F5344CB8AC3E}">
        <p14:creationId xmlns:p14="http://schemas.microsoft.com/office/powerpoint/2010/main" val="4048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 to the code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76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make the results readable.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movie names, not ID's (from the u.item file)</a:t>
            </a:r>
            <a:endParaRPr lang="en-US"/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We could just keep a table loaded in the driver program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Or we could even let Spark automatically forward it to each executor when needed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pPr lvl="1"/>
            <a:r>
              <a:rPr lang="en-US" sz="2000" dirty="0">
                <a:solidFill>
                  <a:srgbClr val="0F496F"/>
                </a:solidFill>
                <a:latin typeface="Century Gothic"/>
              </a:rPr>
              <a:t>But what if the table were massive? We'd only want to transfer it once to each executor, and keep it there.</a:t>
            </a:r>
            <a:endParaRPr lang="en-US" sz="200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898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broadcast variables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 objects to the executors, such that they're always there whenever needed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Just use sc.broadcast() to ship off whatever you want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Then use .value() to get the object back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853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 the code again!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48087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Slice</vt:lpstr>
      <vt:lpstr>Most popular movie</vt:lpstr>
      <vt:lpstr>Movielens data format review</vt:lpstr>
      <vt:lpstr>Off to the code</vt:lpstr>
      <vt:lpstr>Let's make the results readable.</vt:lpstr>
      <vt:lpstr>Introducing broadcast variables</vt:lpstr>
      <vt:lpstr>Off to the code again!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2014-09-12T02:12:56Z</dcterms:created>
  <dcterms:modified xsi:type="dcterms:W3CDTF">2015-09-22T16:56:14Z</dcterms:modified>
</cp:coreProperties>
</file>