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77" r:id="rId4"/>
    <p:sldId id="278" r:id="rId5"/>
    <p:sldId id="279" r:id="rId6"/>
    <p:sldId id="283" r:id="rId7"/>
    <p:sldId id="284" r:id="rId8"/>
    <p:sldId id="280" r:id="rId9"/>
    <p:sldId id="281" r:id="rId10"/>
    <p:sldId id="282" r:id="rId11"/>
    <p:sldId id="265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CEC"/>
    <a:srgbClr val="E2D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>
      <p:cViewPr varScale="1">
        <p:scale>
          <a:sx n="76" d="100"/>
          <a:sy n="76" d="100"/>
        </p:scale>
        <p:origin x="222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13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6AEBE8-7F82-4B79-AEA7-65BAA809B4F8}" type="doc">
      <dgm:prSet loTypeId="urn:microsoft.com/office/officeart/2008/layout/Lin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0BD889BD-031C-4784-A8AB-9FAD7DBF2E6F}">
      <dgm:prSet phldrT="[텍스트]" custT="1"/>
      <dgm:spPr/>
      <dgm:t>
        <a:bodyPr anchor="ctr"/>
        <a:lstStyle/>
        <a:p>
          <a:pPr algn="ctr" latinLnBrk="1"/>
          <a:r>
            <a:rPr lang="en-US" altLang="ko-KR" sz="3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Introduction</a:t>
          </a:r>
          <a:endParaRPr lang="ko-KR" altLang="en-US" sz="3600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291AD2D-9504-408F-8C91-F4ADCDCFEFDC}" type="parTrans" cxnId="{6A026F6B-796D-46BF-975F-C23E299EB72F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C4E1056-1FC2-45D0-B60D-CA6B878B00C7}" type="sibTrans" cxnId="{6A026F6B-796D-46BF-975F-C23E299EB72F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1B89FED-DEE0-40D4-8CEF-0A7428CF4828}">
      <dgm:prSet phldrT="[텍스트]" custT="1"/>
      <dgm:spPr/>
      <dgm:t>
        <a:bodyPr/>
        <a:lstStyle/>
        <a:p>
          <a:pPr latinLnBrk="1"/>
          <a:r>
            <a:rPr lang="ko-KR" altLang="en-US" sz="24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연구 배경</a:t>
          </a:r>
        </a:p>
      </dgm:t>
    </dgm:pt>
    <dgm:pt modelId="{D4ECF0C5-DD7F-441B-93C9-7723D8C2B8E3}" type="parTrans" cxnId="{A21ED188-99D7-4BD3-83E8-E96E703DCD74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1BC4FD4-24F9-4F23-A7BF-62B704DD9390}" type="sibTrans" cxnId="{A21ED188-99D7-4BD3-83E8-E96E703DCD74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32EA847-6F62-4665-A28F-8BB302C3DF5C}">
      <dgm:prSet phldrT="[텍스트]" custT="1"/>
      <dgm:spPr/>
      <dgm:t>
        <a:bodyPr/>
        <a:lstStyle/>
        <a:p>
          <a:pPr latinLnBrk="1"/>
          <a:r>
            <a:rPr lang="ko-KR" altLang="en-US" sz="24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관련 연구</a:t>
          </a:r>
        </a:p>
      </dgm:t>
    </dgm:pt>
    <dgm:pt modelId="{0A8699B4-3F38-4B94-BF80-5F73DBC04BD8}" type="parTrans" cxnId="{0EAA1202-2C2A-41E5-9F8F-857DE3CA3440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D313FF4-6120-4495-A1D1-E1ACFCBFB000}" type="sibTrans" cxnId="{0EAA1202-2C2A-41E5-9F8F-857DE3CA3440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3EA01E5-C18D-4CB7-8963-A9F71DB89C18}">
      <dgm:prSet phldrT="[텍스트]" custT="1"/>
      <dgm:spPr/>
      <dgm:t>
        <a:bodyPr anchor="ctr"/>
        <a:lstStyle/>
        <a:p>
          <a:pPr algn="ctr" latinLnBrk="1"/>
          <a:r>
            <a:rPr lang="en-US" altLang="ko-KR" sz="3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Method</a:t>
          </a:r>
          <a:endParaRPr lang="ko-KR" altLang="en-US" sz="3600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1FE30D7-8284-436A-98B9-2812648E1C4F}" type="parTrans" cxnId="{29CFE7A0-8127-411F-9FFA-4B5A3A808F3F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1351F2C-15B3-49F0-AC8F-51479A43A025}" type="sibTrans" cxnId="{29CFE7A0-8127-411F-9FFA-4B5A3A808F3F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5FDB2BD-3072-4F9A-BC0C-A86CF681536A}">
      <dgm:prSet phldrT="[텍스트]" custT="1"/>
      <dgm:spPr/>
      <dgm:t>
        <a:bodyPr/>
        <a:lstStyle/>
        <a:p>
          <a:pPr latinLnBrk="1"/>
          <a:r>
            <a:rPr lang="ko-KR" altLang="en-US" sz="24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연구 방법론</a:t>
          </a:r>
        </a:p>
      </dgm:t>
    </dgm:pt>
    <dgm:pt modelId="{08680173-9A92-446B-912F-02728D75E565}" type="parTrans" cxnId="{AA4736B6-B253-481C-B331-752AF08D1AB0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DCBAEBC-DCE0-4396-A194-B62EDAD56D5C}" type="sibTrans" cxnId="{AA4736B6-B253-481C-B331-752AF08D1AB0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CE688EA-34A2-4C45-B184-D36C406EADAA}">
      <dgm:prSet phldrT="[텍스트]" custT="1"/>
      <dgm:spPr/>
      <dgm:t>
        <a:bodyPr/>
        <a:lstStyle/>
        <a:p>
          <a:pPr latinLnBrk="1"/>
          <a:r>
            <a:rPr lang="ko-KR" altLang="en-US" sz="24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연구 필요성 및 목적</a:t>
          </a:r>
        </a:p>
      </dgm:t>
    </dgm:pt>
    <dgm:pt modelId="{A25AEA36-A3AA-4972-A73F-EEBDEFF7318B}" type="sibTrans" cxnId="{6C4B7787-AE15-44E2-8571-5B7EE4A04433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6C3E4D0-1FFD-4933-9BAF-5B27EAB777AB}" type="parTrans" cxnId="{6C4B7787-AE15-44E2-8571-5B7EE4A04433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FBEA137-1CB5-4BDB-8183-30033770416B}">
      <dgm:prSet phldrT="[텍스트]" custT="1"/>
      <dgm:spPr/>
      <dgm:t>
        <a:bodyPr anchor="ctr"/>
        <a:lstStyle/>
        <a:p>
          <a:pPr algn="ctr" latinLnBrk="1"/>
          <a:r>
            <a:rPr lang="en-US" altLang="ko-KR" sz="3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Conclusion</a:t>
          </a:r>
          <a:endParaRPr lang="ko-KR" altLang="en-US" sz="3600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D0572D5-F220-48C6-AB98-CCF59C10B0BB}" type="parTrans" cxnId="{38FC3911-E4B1-4A56-B12C-ABEAD90019EA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FA5C941-93E6-4103-9CD6-16B0D0C974FA}" type="sibTrans" cxnId="{38FC3911-E4B1-4A56-B12C-ABEAD90019EA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6114166-D177-432E-93CC-4FA00DC563F9}">
      <dgm:prSet phldrT="[텍스트]" custT="1"/>
      <dgm:spPr/>
      <dgm:t>
        <a:bodyPr/>
        <a:lstStyle/>
        <a:p>
          <a:pPr latinLnBrk="1"/>
          <a:r>
            <a:rPr lang="ko-KR" altLang="en-US" sz="24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기대 효과</a:t>
          </a:r>
        </a:p>
      </dgm:t>
    </dgm:pt>
    <dgm:pt modelId="{D5D6F39E-8A66-4BB8-973D-AD231A221EF3}" type="parTrans" cxnId="{8C409101-7036-4210-94BC-B954AFCDBC42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3B7A8C9-B8DE-4399-9B78-D160DC4E951A}" type="sibTrans" cxnId="{8C409101-7036-4210-94BC-B954AFCDBC42}">
      <dgm:prSet/>
      <dgm:spPr/>
      <dgm:t>
        <a:bodyPr/>
        <a:lstStyle/>
        <a:p>
          <a:pPr latinLnBrk="1"/>
          <a:endParaRPr lang="ko-KR" altLang="en-US" sz="100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912F8EA-C432-4ACA-8283-4F4A13B55E8C}">
      <dgm:prSet phldrT="[텍스트]" custT="1"/>
      <dgm:spPr/>
      <dgm:t>
        <a:bodyPr/>
        <a:lstStyle/>
        <a:p>
          <a:pPr latinLnBrk="1"/>
          <a:r>
            <a:rPr lang="en-US" altLang="ko-KR" sz="24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Reference</a:t>
          </a:r>
          <a:endParaRPr lang="ko-KR" altLang="en-US" sz="2400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C082A1A-B2B7-4677-B67C-35196D02124B}" type="parTrans" cxnId="{9BA921FE-E4CB-4745-B484-DA47AEBBFCB1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2F6655C-3D65-487C-B714-0828A487B66E}" type="sibTrans" cxnId="{9BA921FE-E4CB-4745-B484-DA47AEBBFCB1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30D8807-825B-47F6-9485-2CC9A0615BAC}" type="pres">
      <dgm:prSet presAssocID="{666AEBE8-7F82-4B79-AEA7-65BAA809B4F8}" presName="vert0" presStyleCnt="0">
        <dgm:presLayoutVars>
          <dgm:dir/>
          <dgm:animOne val="branch"/>
          <dgm:animLvl val="lvl"/>
        </dgm:presLayoutVars>
      </dgm:prSet>
      <dgm:spPr/>
    </dgm:pt>
    <dgm:pt modelId="{C80C8C23-0CB9-4373-AFE5-A6626FD5A795}" type="pres">
      <dgm:prSet presAssocID="{0BD889BD-031C-4784-A8AB-9FAD7DBF2E6F}" presName="thickLine" presStyleLbl="alignNode1" presStyleIdx="0" presStyleCnt="3"/>
      <dgm:spPr/>
    </dgm:pt>
    <dgm:pt modelId="{B0F7D4CE-0A27-4664-875A-83CA783A4138}" type="pres">
      <dgm:prSet presAssocID="{0BD889BD-031C-4784-A8AB-9FAD7DBF2E6F}" presName="horz1" presStyleCnt="0"/>
      <dgm:spPr/>
    </dgm:pt>
    <dgm:pt modelId="{D5319ACB-7E60-42AB-AC02-09DF750305A0}" type="pres">
      <dgm:prSet presAssocID="{0BD889BD-031C-4784-A8AB-9FAD7DBF2E6F}" presName="tx1" presStyleLbl="revTx" presStyleIdx="0" presStyleCnt="9"/>
      <dgm:spPr/>
    </dgm:pt>
    <dgm:pt modelId="{726C10B3-0634-406D-B359-01FC19928C26}" type="pres">
      <dgm:prSet presAssocID="{0BD889BD-031C-4784-A8AB-9FAD7DBF2E6F}" presName="vert1" presStyleCnt="0"/>
      <dgm:spPr/>
    </dgm:pt>
    <dgm:pt modelId="{D1EAC746-27F0-4B1E-A1A4-2ECF9DBD2989}" type="pres">
      <dgm:prSet presAssocID="{61B89FED-DEE0-40D4-8CEF-0A7428CF4828}" presName="vertSpace2a" presStyleCnt="0"/>
      <dgm:spPr/>
    </dgm:pt>
    <dgm:pt modelId="{9BE58F72-7ACE-4C85-8C2F-793FDADC9FE8}" type="pres">
      <dgm:prSet presAssocID="{61B89FED-DEE0-40D4-8CEF-0A7428CF4828}" presName="horz2" presStyleCnt="0"/>
      <dgm:spPr/>
    </dgm:pt>
    <dgm:pt modelId="{F83E83A9-7DF7-45B2-A47C-2F3B2F54B3A9}" type="pres">
      <dgm:prSet presAssocID="{61B89FED-DEE0-40D4-8CEF-0A7428CF4828}" presName="horzSpace2" presStyleCnt="0"/>
      <dgm:spPr/>
    </dgm:pt>
    <dgm:pt modelId="{937611FC-F2E8-4926-A047-133538FDFE09}" type="pres">
      <dgm:prSet presAssocID="{61B89FED-DEE0-40D4-8CEF-0A7428CF4828}" presName="tx2" presStyleLbl="revTx" presStyleIdx="1" presStyleCnt="9"/>
      <dgm:spPr/>
    </dgm:pt>
    <dgm:pt modelId="{CCD427DC-66CA-441C-B8A7-F331B35F9127}" type="pres">
      <dgm:prSet presAssocID="{61B89FED-DEE0-40D4-8CEF-0A7428CF4828}" presName="vert2" presStyleCnt="0"/>
      <dgm:spPr/>
    </dgm:pt>
    <dgm:pt modelId="{7D8EDE0A-32E3-4616-8BAB-A5722B7D52A6}" type="pres">
      <dgm:prSet presAssocID="{61B89FED-DEE0-40D4-8CEF-0A7428CF4828}" presName="thinLine2b" presStyleLbl="callout" presStyleIdx="0" presStyleCnt="6"/>
      <dgm:spPr/>
    </dgm:pt>
    <dgm:pt modelId="{6002C111-0BC9-4EFD-8906-6153AE3C6159}" type="pres">
      <dgm:prSet presAssocID="{61B89FED-DEE0-40D4-8CEF-0A7428CF4828}" presName="vertSpace2b" presStyleCnt="0"/>
      <dgm:spPr/>
    </dgm:pt>
    <dgm:pt modelId="{859F97EE-B1C1-4E42-AD69-BFA5F93C4BF6}" type="pres">
      <dgm:prSet presAssocID="{4CE688EA-34A2-4C45-B184-D36C406EADAA}" presName="horz2" presStyleCnt="0"/>
      <dgm:spPr/>
    </dgm:pt>
    <dgm:pt modelId="{13FDF290-27C9-473D-83CD-CE91D8A6A56D}" type="pres">
      <dgm:prSet presAssocID="{4CE688EA-34A2-4C45-B184-D36C406EADAA}" presName="horzSpace2" presStyleCnt="0"/>
      <dgm:spPr/>
    </dgm:pt>
    <dgm:pt modelId="{A56CCBDE-1014-46A0-B38D-F8A66F0D0C99}" type="pres">
      <dgm:prSet presAssocID="{4CE688EA-34A2-4C45-B184-D36C406EADAA}" presName="tx2" presStyleLbl="revTx" presStyleIdx="2" presStyleCnt="9"/>
      <dgm:spPr/>
    </dgm:pt>
    <dgm:pt modelId="{A1FF8F26-B3F7-468E-B80D-3EA3DFFA7347}" type="pres">
      <dgm:prSet presAssocID="{4CE688EA-34A2-4C45-B184-D36C406EADAA}" presName="vert2" presStyleCnt="0"/>
      <dgm:spPr/>
    </dgm:pt>
    <dgm:pt modelId="{68D5C816-EE57-4B05-85BF-4082045FDEC2}" type="pres">
      <dgm:prSet presAssocID="{4CE688EA-34A2-4C45-B184-D36C406EADAA}" presName="thinLine2b" presStyleLbl="callout" presStyleIdx="1" presStyleCnt="6"/>
      <dgm:spPr/>
    </dgm:pt>
    <dgm:pt modelId="{DD819A4F-EB3E-4875-A9E6-7D7D630F13DA}" type="pres">
      <dgm:prSet presAssocID="{4CE688EA-34A2-4C45-B184-D36C406EADAA}" presName="vertSpace2b" presStyleCnt="0"/>
      <dgm:spPr/>
    </dgm:pt>
    <dgm:pt modelId="{A2F3F096-C76A-4EC8-A276-F1009F3F5464}" type="pres">
      <dgm:prSet presAssocID="{83EA01E5-C18D-4CB7-8963-A9F71DB89C18}" presName="thickLine" presStyleLbl="alignNode1" presStyleIdx="1" presStyleCnt="3"/>
      <dgm:spPr/>
    </dgm:pt>
    <dgm:pt modelId="{EF0C8931-99C8-40E4-A17C-DF603CD5B8B1}" type="pres">
      <dgm:prSet presAssocID="{83EA01E5-C18D-4CB7-8963-A9F71DB89C18}" presName="horz1" presStyleCnt="0"/>
      <dgm:spPr/>
    </dgm:pt>
    <dgm:pt modelId="{9C1E0AAF-14F2-461B-B7D1-CB67CD27739E}" type="pres">
      <dgm:prSet presAssocID="{83EA01E5-C18D-4CB7-8963-A9F71DB89C18}" presName="tx1" presStyleLbl="revTx" presStyleIdx="3" presStyleCnt="9"/>
      <dgm:spPr/>
    </dgm:pt>
    <dgm:pt modelId="{3416BCA0-5F24-46EA-AF67-87BBA698CCB7}" type="pres">
      <dgm:prSet presAssocID="{83EA01E5-C18D-4CB7-8963-A9F71DB89C18}" presName="vert1" presStyleCnt="0"/>
      <dgm:spPr/>
    </dgm:pt>
    <dgm:pt modelId="{566C6E81-DFB8-4AD1-8D01-E53C8F90A3C2}" type="pres">
      <dgm:prSet presAssocID="{F32EA847-6F62-4665-A28F-8BB302C3DF5C}" presName="vertSpace2a" presStyleCnt="0"/>
      <dgm:spPr/>
    </dgm:pt>
    <dgm:pt modelId="{4AB98B4B-8AC7-4B79-A2C1-8A08546376CB}" type="pres">
      <dgm:prSet presAssocID="{F32EA847-6F62-4665-A28F-8BB302C3DF5C}" presName="horz2" presStyleCnt="0"/>
      <dgm:spPr/>
    </dgm:pt>
    <dgm:pt modelId="{3893C998-9119-4C96-AECD-5F28FA913912}" type="pres">
      <dgm:prSet presAssocID="{F32EA847-6F62-4665-A28F-8BB302C3DF5C}" presName="horzSpace2" presStyleCnt="0"/>
      <dgm:spPr/>
    </dgm:pt>
    <dgm:pt modelId="{CD6D1A9A-8F1A-462E-AB9C-4239C8BA9813}" type="pres">
      <dgm:prSet presAssocID="{F32EA847-6F62-4665-A28F-8BB302C3DF5C}" presName="tx2" presStyleLbl="revTx" presStyleIdx="4" presStyleCnt="9"/>
      <dgm:spPr/>
    </dgm:pt>
    <dgm:pt modelId="{D64EF0F6-E559-4DE1-8A9A-558A0FB5F820}" type="pres">
      <dgm:prSet presAssocID="{F32EA847-6F62-4665-A28F-8BB302C3DF5C}" presName="vert2" presStyleCnt="0"/>
      <dgm:spPr/>
    </dgm:pt>
    <dgm:pt modelId="{25062C12-E2DD-4F10-B30D-953E601B8A5F}" type="pres">
      <dgm:prSet presAssocID="{F32EA847-6F62-4665-A28F-8BB302C3DF5C}" presName="thinLine2b" presStyleLbl="callout" presStyleIdx="2" presStyleCnt="6"/>
      <dgm:spPr/>
    </dgm:pt>
    <dgm:pt modelId="{D73BCD57-7AA4-4352-9157-6F3B522B112F}" type="pres">
      <dgm:prSet presAssocID="{F32EA847-6F62-4665-A28F-8BB302C3DF5C}" presName="vertSpace2b" presStyleCnt="0"/>
      <dgm:spPr/>
    </dgm:pt>
    <dgm:pt modelId="{25AA8F1E-D472-4BEC-A6FE-B50C99C990BE}" type="pres">
      <dgm:prSet presAssocID="{65FDB2BD-3072-4F9A-BC0C-A86CF681536A}" presName="horz2" presStyleCnt="0"/>
      <dgm:spPr/>
    </dgm:pt>
    <dgm:pt modelId="{337671AA-65D6-4F45-A055-C4705D3B50E9}" type="pres">
      <dgm:prSet presAssocID="{65FDB2BD-3072-4F9A-BC0C-A86CF681536A}" presName="horzSpace2" presStyleCnt="0"/>
      <dgm:spPr/>
    </dgm:pt>
    <dgm:pt modelId="{700AB959-FD3F-417B-BB63-71EC75B9F0F7}" type="pres">
      <dgm:prSet presAssocID="{65FDB2BD-3072-4F9A-BC0C-A86CF681536A}" presName="tx2" presStyleLbl="revTx" presStyleIdx="5" presStyleCnt="9"/>
      <dgm:spPr/>
    </dgm:pt>
    <dgm:pt modelId="{2EE0B042-BBB9-42D4-8902-E9BE30AED156}" type="pres">
      <dgm:prSet presAssocID="{65FDB2BD-3072-4F9A-BC0C-A86CF681536A}" presName="vert2" presStyleCnt="0"/>
      <dgm:spPr/>
    </dgm:pt>
    <dgm:pt modelId="{D9DD87DD-B5E4-4692-A743-2F0032AF0A6C}" type="pres">
      <dgm:prSet presAssocID="{65FDB2BD-3072-4F9A-BC0C-A86CF681536A}" presName="thinLine2b" presStyleLbl="callout" presStyleIdx="3" presStyleCnt="6"/>
      <dgm:spPr/>
    </dgm:pt>
    <dgm:pt modelId="{64609C2E-4562-4A75-9561-6158966A7865}" type="pres">
      <dgm:prSet presAssocID="{65FDB2BD-3072-4F9A-BC0C-A86CF681536A}" presName="vertSpace2b" presStyleCnt="0"/>
      <dgm:spPr/>
    </dgm:pt>
    <dgm:pt modelId="{F31D5578-89A6-434E-9D23-D3A514F125DA}" type="pres">
      <dgm:prSet presAssocID="{BFBEA137-1CB5-4BDB-8183-30033770416B}" presName="thickLine" presStyleLbl="alignNode1" presStyleIdx="2" presStyleCnt="3"/>
      <dgm:spPr/>
    </dgm:pt>
    <dgm:pt modelId="{D55A33A8-10D9-4B0D-AEC8-0D2B1A17F0C4}" type="pres">
      <dgm:prSet presAssocID="{BFBEA137-1CB5-4BDB-8183-30033770416B}" presName="horz1" presStyleCnt="0"/>
      <dgm:spPr/>
    </dgm:pt>
    <dgm:pt modelId="{5D3548E9-4614-43C7-82C4-9B31EE4C0A85}" type="pres">
      <dgm:prSet presAssocID="{BFBEA137-1CB5-4BDB-8183-30033770416B}" presName="tx1" presStyleLbl="revTx" presStyleIdx="6" presStyleCnt="9"/>
      <dgm:spPr/>
    </dgm:pt>
    <dgm:pt modelId="{A68AF64A-1AC9-4CF5-9F1E-2D35AAFC7CBB}" type="pres">
      <dgm:prSet presAssocID="{BFBEA137-1CB5-4BDB-8183-30033770416B}" presName="vert1" presStyleCnt="0"/>
      <dgm:spPr/>
    </dgm:pt>
    <dgm:pt modelId="{A0CF47AC-941F-4476-83E3-12ABF9A493AE}" type="pres">
      <dgm:prSet presAssocID="{06114166-D177-432E-93CC-4FA00DC563F9}" presName="vertSpace2a" presStyleCnt="0"/>
      <dgm:spPr/>
    </dgm:pt>
    <dgm:pt modelId="{7AB39727-F2C2-456D-B8BC-9B70F3853D12}" type="pres">
      <dgm:prSet presAssocID="{06114166-D177-432E-93CC-4FA00DC563F9}" presName="horz2" presStyleCnt="0"/>
      <dgm:spPr/>
    </dgm:pt>
    <dgm:pt modelId="{E7039903-A156-49EA-9768-8F483962FD47}" type="pres">
      <dgm:prSet presAssocID="{06114166-D177-432E-93CC-4FA00DC563F9}" presName="horzSpace2" presStyleCnt="0"/>
      <dgm:spPr/>
    </dgm:pt>
    <dgm:pt modelId="{46801940-043D-4A78-B905-0E094E818BFB}" type="pres">
      <dgm:prSet presAssocID="{06114166-D177-432E-93CC-4FA00DC563F9}" presName="tx2" presStyleLbl="revTx" presStyleIdx="7" presStyleCnt="9"/>
      <dgm:spPr/>
    </dgm:pt>
    <dgm:pt modelId="{1D2FFE46-BA34-40A4-9122-CD04F7AAFF41}" type="pres">
      <dgm:prSet presAssocID="{06114166-D177-432E-93CC-4FA00DC563F9}" presName="vert2" presStyleCnt="0"/>
      <dgm:spPr/>
    </dgm:pt>
    <dgm:pt modelId="{5B282A0C-D8EC-4E0F-9BCC-BF08ED889810}" type="pres">
      <dgm:prSet presAssocID="{06114166-D177-432E-93CC-4FA00DC563F9}" presName="thinLine2b" presStyleLbl="callout" presStyleIdx="4" presStyleCnt="6"/>
      <dgm:spPr/>
    </dgm:pt>
    <dgm:pt modelId="{8C7DEB54-FB49-4EF2-8A1B-E9B4C2A55ADA}" type="pres">
      <dgm:prSet presAssocID="{06114166-D177-432E-93CC-4FA00DC563F9}" presName="vertSpace2b" presStyleCnt="0"/>
      <dgm:spPr/>
    </dgm:pt>
    <dgm:pt modelId="{C5CA2EE4-B620-459D-8A30-092F96BBF2BF}" type="pres">
      <dgm:prSet presAssocID="{B912F8EA-C432-4ACA-8283-4F4A13B55E8C}" presName="horz2" presStyleCnt="0"/>
      <dgm:spPr/>
    </dgm:pt>
    <dgm:pt modelId="{C24E179A-A52A-426E-A9B1-33709661E53B}" type="pres">
      <dgm:prSet presAssocID="{B912F8EA-C432-4ACA-8283-4F4A13B55E8C}" presName="horzSpace2" presStyleCnt="0"/>
      <dgm:spPr/>
    </dgm:pt>
    <dgm:pt modelId="{BEE50077-1028-44F0-BD1D-21AE8784CCE4}" type="pres">
      <dgm:prSet presAssocID="{B912F8EA-C432-4ACA-8283-4F4A13B55E8C}" presName="tx2" presStyleLbl="revTx" presStyleIdx="8" presStyleCnt="9"/>
      <dgm:spPr/>
    </dgm:pt>
    <dgm:pt modelId="{C45B6046-EAF7-4AF2-A544-B459E9FDF933}" type="pres">
      <dgm:prSet presAssocID="{B912F8EA-C432-4ACA-8283-4F4A13B55E8C}" presName="vert2" presStyleCnt="0"/>
      <dgm:spPr/>
    </dgm:pt>
    <dgm:pt modelId="{2D58FB02-5CD8-4C78-A879-5A692939D965}" type="pres">
      <dgm:prSet presAssocID="{B912F8EA-C432-4ACA-8283-4F4A13B55E8C}" presName="thinLine2b" presStyleLbl="callout" presStyleIdx="5" presStyleCnt="6"/>
      <dgm:spPr/>
    </dgm:pt>
    <dgm:pt modelId="{71457F22-7CB3-4022-BB98-FF26ED1E1489}" type="pres">
      <dgm:prSet presAssocID="{B912F8EA-C432-4ACA-8283-4F4A13B55E8C}" presName="vertSpace2b" presStyleCnt="0"/>
      <dgm:spPr/>
    </dgm:pt>
  </dgm:ptLst>
  <dgm:cxnLst>
    <dgm:cxn modelId="{8C409101-7036-4210-94BC-B954AFCDBC42}" srcId="{BFBEA137-1CB5-4BDB-8183-30033770416B}" destId="{06114166-D177-432E-93CC-4FA00DC563F9}" srcOrd="0" destOrd="0" parTransId="{D5D6F39E-8A66-4BB8-973D-AD231A221EF3}" sibTransId="{43B7A8C9-B8DE-4399-9B78-D160DC4E951A}"/>
    <dgm:cxn modelId="{0EAA1202-2C2A-41E5-9F8F-857DE3CA3440}" srcId="{83EA01E5-C18D-4CB7-8963-A9F71DB89C18}" destId="{F32EA847-6F62-4665-A28F-8BB302C3DF5C}" srcOrd="0" destOrd="0" parTransId="{0A8699B4-3F38-4B94-BF80-5F73DBC04BD8}" sibTransId="{3D313FF4-6120-4495-A1D1-E1ACFCBFB000}"/>
    <dgm:cxn modelId="{EACFB406-648A-432F-B9BF-478B1B92E5BD}" type="presOf" srcId="{65FDB2BD-3072-4F9A-BC0C-A86CF681536A}" destId="{700AB959-FD3F-417B-BB63-71EC75B9F0F7}" srcOrd="0" destOrd="0" presId="urn:microsoft.com/office/officeart/2008/layout/LinedList"/>
    <dgm:cxn modelId="{7D12DF09-2247-4C85-8135-8AC9117B751E}" type="presOf" srcId="{61B89FED-DEE0-40D4-8CEF-0A7428CF4828}" destId="{937611FC-F2E8-4926-A047-133538FDFE09}" srcOrd="0" destOrd="0" presId="urn:microsoft.com/office/officeart/2008/layout/LinedList"/>
    <dgm:cxn modelId="{38FC3911-E4B1-4A56-B12C-ABEAD90019EA}" srcId="{666AEBE8-7F82-4B79-AEA7-65BAA809B4F8}" destId="{BFBEA137-1CB5-4BDB-8183-30033770416B}" srcOrd="2" destOrd="0" parTransId="{1D0572D5-F220-48C6-AB98-CCF59C10B0BB}" sibTransId="{1FA5C941-93E6-4103-9CD6-16B0D0C974FA}"/>
    <dgm:cxn modelId="{2200D518-6AB9-4583-9D06-6D782125A02D}" type="presOf" srcId="{83EA01E5-C18D-4CB7-8963-A9F71DB89C18}" destId="{9C1E0AAF-14F2-461B-B7D1-CB67CD27739E}" srcOrd="0" destOrd="0" presId="urn:microsoft.com/office/officeart/2008/layout/LinedList"/>
    <dgm:cxn modelId="{D1241839-885D-41B8-889F-B9053559B0E8}" type="presOf" srcId="{BFBEA137-1CB5-4BDB-8183-30033770416B}" destId="{5D3548E9-4614-43C7-82C4-9B31EE4C0A85}" srcOrd="0" destOrd="0" presId="urn:microsoft.com/office/officeart/2008/layout/LinedList"/>
    <dgm:cxn modelId="{3FB97B43-62DC-4AB3-B419-E53BF0A04D2F}" type="presOf" srcId="{666AEBE8-7F82-4B79-AEA7-65BAA809B4F8}" destId="{930D8807-825B-47F6-9485-2CC9A0615BAC}" srcOrd="0" destOrd="0" presId="urn:microsoft.com/office/officeart/2008/layout/LinedList"/>
    <dgm:cxn modelId="{6A026F6B-796D-46BF-975F-C23E299EB72F}" srcId="{666AEBE8-7F82-4B79-AEA7-65BAA809B4F8}" destId="{0BD889BD-031C-4784-A8AB-9FAD7DBF2E6F}" srcOrd="0" destOrd="0" parTransId="{2291AD2D-9504-408F-8C91-F4ADCDCFEFDC}" sibTransId="{FC4E1056-1FC2-45D0-B60D-CA6B878B00C7}"/>
    <dgm:cxn modelId="{DF14A853-9976-4F48-96D0-C25C9B63D65D}" type="presOf" srcId="{4CE688EA-34A2-4C45-B184-D36C406EADAA}" destId="{A56CCBDE-1014-46A0-B38D-F8A66F0D0C99}" srcOrd="0" destOrd="0" presId="urn:microsoft.com/office/officeart/2008/layout/LinedList"/>
    <dgm:cxn modelId="{6C4B7787-AE15-44E2-8571-5B7EE4A04433}" srcId="{0BD889BD-031C-4784-A8AB-9FAD7DBF2E6F}" destId="{4CE688EA-34A2-4C45-B184-D36C406EADAA}" srcOrd="1" destOrd="0" parTransId="{36C3E4D0-1FFD-4933-9BAF-5B27EAB777AB}" sibTransId="{A25AEA36-A3AA-4972-A73F-EEBDEFF7318B}"/>
    <dgm:cxn modelId="{A21ED188-99D7-4BD3-83E8-E96E703DCD74}" srcId="{0BD889BD-031C-4784-A8AB-9FAD7DBF2E6F}" destId="{61B89FED-DEE0-40D4-8CEF-0A7428CF4828}" srcOrd="0" destOrd="0" parTransId="{D4ECF0C5-DD7F-441B-93C9-7723D8C2B8E3}" sibTransId="{F1BC4FD4-24F9-4F23-A7BF-62B704DD9390}"/>
    <dgm:cxn modelId="{29CFE7A0-8127-411F-9FFA-4B5A3A808F3F}" srcId="{666AEBE8-7F82-4B79-AEA7-65BAA809B4F8}" destId="{83EA01E5-C18D-4CB7-8963-A9F71DB89C18}" srcOrd="1" destOrd="0" parTransId="{B1FE30D7-8284-436A-98B9-2812648E1C4F}" sibTransId="{91351F2C-15B3-49F0-AC8F-51479A43A025}"/>
    <dgm:cxn modelId="{DDCC44A7-5836-4CC3-9941-1A892C3456F8}" type="presOf" srcId="{0BD889BD-031C-4784-A8AB-9FAD7DBF2E6F}" destId="{D5319ACB-7E60-42AB-AC02-09DF750305A0}" srcOrd="0" destOrd="0" presId="urn:microsoft.com/office/officeart/2008/layout/LinedList"/>
    <dgm:cxn modelId="{D2721AA8-E797-4C0B-96D8-133F44733168}" type="presOf" srcId="{F32EA847-6F62-4665-A28F-8BB302C3DF5C}" destId="{CD6D1A9A-8F1A-462E-AB9C-4239C8BA9813}" srcOrd="0" destOrd="0" presId="urn:microsoft.com/office/officeart/2008/layout/LinedList"/>
    <dgm:cxn modelId="{AA4736B6-B253-481C-B331-752AF08D1AB0}" srcId="{83EA01E5-C18D-4CB7-8963-A9F71DB89C18}" destId="{65FDB2BD-3072-4F9A-BC0C-A86CF681536A}" srcOrd="1" destOrd="0" parTransId="{08680173-9A92-446B-912F-02728D75E565}" sibTransId="{4DCBAEBC-DCE0-4396-A194-B62EDAD56D5C}"/>
    <dgm:cxn modelId="{0BBDFDC5-1880-4D5A-B79D-F79D1C4511EA}" type="presOf" srcId="{B912F8EA-C432-4ACA-8283-4F4A13B55E8C}" destId="{BEE50077-1028-44F0-BD1D-21AE8784CCE4}" srcOrd="0" destOrd="0" presId="urn:microsoft.com/office/officeart/2008/layout/LinedList"/>
    <dgm:cxn modelId="{6C546DE2-82D2-4808-8B2D-8819B9034A9D}" type="presOf" srcId="{06114166-D177-432E-93CC-4FA00DC563F9}" destId="{46801940-043D-4A78-B905-0E094E818BFB}" srcOrd="0" destOrd="0" presId="urn:microsoft.com/office/officeart/2008/layout/LinedList"/>
    <dgm:cxn modelId="{9BA921FE-E4CB-4745-B484-DA47AEBBFCB1}" srcId="{BFBEA137-1CB5-4BDB-8183-30033770416B}" destId="{B912F8EA-C432-4ACA-8283-4F4A13B55E8C}" srcOrd="1" destOrd="0" parTransId="{EC082A1A-B2B7-4677-B67C-35196D02124B}" sibTransId="{22F6655C-3D65-487C-B714-0828A487B66E}"/>
    <dgm:cxn modelId="{52B45212-ED21-4B06-865B-4E7922D1A916}" type="presParOf" srcId="{930D8807-825B-47F6-9485-2CC9A0615BAC}" destId="{C80C8C23-0CB9-4373-AFE5-A6626FD5A795}" srcOrd="0" destOrd="0" presId="urn:microsoft.com/office/officeart/2008/layout/LinedList"/>
    <dgm:cxn modelId="{22FED5ED-40C0-43B4-BF87-EC7B737E33ED}" type="presParOf" srcId="{930D8807-825B-47F6-9485-2CC9A0615BAC}" destId="{B0F7D4CE-0A27-4664-875A-83CA783A4138}" srcOrd="1" destOrd="0" presId="urn:microsoft.com/office/officeart/2008/layout/LinedList"/>
    <dgm:cxn modelId="{C9A30A56-A61D-4B92-A718-D8F96D5CE155}" type="presParOf" srcId="{B0F7D4CE-0A27-4664-875A-83CA783A4138}" destId="{D5319ACB-7E60-42AB-AC02-09DF750305A0}" srcOrd="0" destOrd="0" presId="urn:microsoft.com/office/officeart/2008/layout/LinedList"/>
    <dgm:cxn modelId="{E7DA3A90-DFFF-46CD-97C8-8DFB792B9FFC}" type="presParOf" srcId="{B0F7D4CE-0A27-4664-875A-83CA783A4138}" destId="{726C10B3-0634-406D-B359-01FC19928C26}" srcOrd="1" destOrd="0" presId="urn:microsoft.com/office/officeart/2008/layout/LinedList"/>
    <dgm:cxn modelId="{736B9DF7-597C-4ED9-ACD0-F003414C13FB}" type="presParOf" srcId="{726C10B3-0634-406D-B359-01FC19928C26}" destId="{D1EAC746-27F0-4B1E-A1A4-2ECF9DBD2989}" srcOrd="0" destOrd="0" presId="urn:microsoft.com/office/officeart/2008/layout/LinedList"/>
    <dgm:cxn modelId="{27AF158A-EDBE-49F5-93FC-8947811A2260}" type="presParOf" srcId="{726C10B3-0634-406D-B359-01FC19928C26}" destId="{9BE58F72-7ACE-4C85-8C2F-793FDADC9FE8}" srcOrd="1" destOrd="0" presId="urn:microsoft.com/office/officeart/2008/layout/LinedList"/>
    <dgm:cxn modelId="{AE438170-E8BF-451C-943C-838CA2567414}" type="presParOf" srcId="{9BE58F72-7ACE-4C85-8C2F-793FDADC9FE8}" destId="{F83E83A9-7DF7-45B2-A47C-2F3B2F54B3A9}" srcOrd="0" destOrd="0" presId="urn:microsoft.com/office/officeart/2008/layout/LinedList"/>
    <dgm:cxn modelId="{1B4ADA24-5A0E-4599-87F0-61CE7AC152AF}" type="presParOf" srcId="{9BE58F72-7ACE-4C85-8C2F-793FDADC9FE8}" destId="{937611FC-F2E8-4926-A047-133538FDFE09}" srcOrd="1" destOrd="0" presId="urn:microsoft.com/office/officeart/2008/layout/LinedList"/>
    <dgm:cxn modelId="{BBEC9427-E46A-4C9A-BD97-5F9595502279}" type="presParOf" srcId="{9BE58F72-7ACE-4C85-8C2F-793FDADC9FE8}" destId="{CCD427DC-66CA-441C-B8A7-F331B35F9127}" srcOrd="2" destOrd="0" presId="urn:microsoft.com/office/officeart/2008/layout/LinedList"/>
    <dgm:cxn modelId="{1ADB5A37-9865-4BBD-935B-485E8B4EC29A}" type="presParOf" srcId="{726C10B3-0634-406D-B359-01FC19928C26}" destId="{7D8EDE0A-32E3-4616-8BAB-A5722B7D52A6}" srcOrd="2" destOrd="0" presId="urn:microsoft.com/office/officeart/2008/layout/LinedList"/>
    <dgm:cxn modelId="{48FFBCC4-6F8C-4C44-A81C-2266BDD5A2A1}" type="presParOf" srcId="{726C10B3-0634-406D-B359-01FC19928C26}" destId="{6002C111-0BC9-4EFD-8906-6153AE3C6159}" srcOrd="3" destOrd="0" presId="urn:microsoft.com/office/officeart/2008/layout/LinedList"/>
    <dgm:cxn modelId="{B48C4EF7-5B6C-4A41-88B2-9E02DD65135D}" type="presParOf" srcId="{726C10B3-0634-406D-B359-01FC19928C26}" destId="{859F97EE-B1C1-4E42-AD69-BFA5F93C4BF6}" srcOrd="4" destOrd="0" presId="urn:microsoft.com/office/officeart/2008/layout/LinedList"/>
    <dgm:cxn modelId="{56D9DFCB-A61F-46A0-B79E-6D670C28D88E}" type="presParOf" srcId="{859F97EE-B1C1-4E42-AD69-BFA5F93C4BF6}" destId="{13FDF290-27C9-473D-83CD-CE91D8A6A56D}" srcOrd="0" destOrd="0" presId="urn:microsoft.com/office/officeart/2008/layout/LinedList"/>
    <dgm:cxn modelId="{CB60F77E-7A5D-4413-8846-1B8C625823DA}" type="presParOf" srcId="{859F97EE-B1C1-4E42-AD69-BFA5F93C4BF6}" destId="{A56CCBDE-1014-46A0-B38D-F8A66F0D0C99}" srcOrd="1" destOrd="0" presId="urn:microsoft.com/office/officeart/2008/layout/LinedList"/>
    <dgm:cxn modelId="{9F41666B-D611-4F10-8D4F-A857D4F3A43C}" type="presParOf" srcId="{859F97EE-B1C1-4E42-AD69-BFA5F93C4BF6}" destId="{A1FF8F26-B3F7-468E-B80D-3EA3DFFA7347}" srcOrd="2" destOrd="0" presId="urn:microsoft.com/office/officeart/2008/layout/LinedList"/>
    <dgm:cxn modelId="{87850D75-3155-4449-8B42-EFDB4CB479E7}" type="presParOf" srcId="{726C10B3-0634-406D-B359-01FC19928C26}" destId="{68D5C816-EE57-4B05-85BF-4082045FDEC2}" srcOrd="5" destOrd="0" presId="urn:microsoft.com/office/officeart/2008/layout/LinedList"/>
    <dgm:cxn modelId="{57BAE4D8-D44E-4C4E-99DD-D5B9D6109584}" type="presParOf" srcId="{726C10B3-0634-406D-B359-01FC19928C26}" destId="{DD819A4F-EB3E-4875-A9E6-7D7D630F13DA}" srcOrd="6" destOrd="0" presId="urn:microsoft.com/office/officeart/2008/layout/LinedList"/>
    <dgm:cxn modelId="{6C527526-4D60-4FF9-8E69-157025FCE142}" type="presParOf" srcId="{930D8807-825B-47F6-9485-2CC9A0615BAC}" destId="{A2F3F096-C76A-4EC8-A276-F1009F3F5464}" srcOrd="2" destOrd="0" presId="urn:microsoft.com/office/officeart/2008/layout/LinedList"/>
    <dgm:cxn modelId="{B947590B-42BF-471A-862C-8CEC8066F2C3}" type="presParOf" srcId="{930D8807-825B-47F6-9485-2CC9A0615BAC}" destId="{EF0C8931-99C8-40E4-A17C-DF603CD5B8B1}" srcOrd="3" destOrd="0" presId="urn:microsoft.com/office/officeart/2008/layout/LinedList"/>
    <dgm:cxn modelId="{BC1D4205-6BAA-45F3-A09D-286B19CF9374}" type="presParOf" srcId="{EF0C8931-99C8-40E4-A17C-DF603CD5B8B1}" destId="{9C1E0AAF-14F2-461B-B7D1-CB67CD27739E}" srcOrd="0" destOrd="0" presId="urn:microsoft.com/office/officeart/2008/layout/LinedList"/>
    <dgm:cxn modelId="{927E2815-05CB-4830-A47C-CAFB8FEB50B5}" type="presParOf" srcId="{EF0C8931-99C8-40E4-A17C-DF603CD5B8B1}" destId="{3416BCA0-5F24-46EA-AF67-87BBA698CCB7}" srcOrd="1" destOrd="0" presId="urn:microsoft.com/office/officeart/2008/layout/LinedList"/>
    <dgm:cxn modelId="{A5CF0F92-DE61-4E42-8AD1-2901A13F5885}" type="presParOf" srcId="{3416BCA0-5F24-46EA-AF67-87BBA698CCB7}" destId="{566C6E81-DFB8-4AD1-8D01-E53C8F90A3C2}" srcOrd="0" destOrd="0" presId="urn:microsoft.com/office/officeart/2008/layout/LinedList"/>
    <dgm:cxn modelId="{C9D75CB4-93BD-4C2F-9A68-7F518911F52F}" type="presParOf" srcId="{3416BCA0-5F24-46EA-AF67-87BBA698CCB7}" destId="{4AB98B4B-8AC7-4B79-A2C1-8A08546376CB}" srcOrd="1" destOrd="0" presId="urn:microsoft.com/office/officeart/2008/layout/LinedList"/>
    <dgm:cxn modelId="{5A72B1D8-505B-4357-84F7-7E259C57D314}" type="presParOf" srcId="{4AB98B4B-8AC7-4B79-A2C1-8A08546376CB}" destId="{3893C998-9119-4C96-AECD-5F28FA913912}" srcOrd="0" destOrd="0" presId="urn:microsoft.com/office/officeart/2008/layout/LinedList"/>
    <dgm:cxn modelId="{B47DA1B8-C82A-4EB0-98E2-452BB66DD2E8}" type="presParOf" srcId="{4AB98B4B-8AC7-4B79-A2C1-8A08546376CB}" destId="{CD6D1A9A-8F1A-462E-AB9C-4239C8BA9813}" srcOrd="1" destOrd="0" presId="urn:microsoft.com/office/officeart/2008/layout/LinedList"/>
    <dgm:cxn modelId="{A76893AA-11EA-4CC7-85BF-30B8A698344D}" type="presParOf" srcId="{4AB98B4B-8AC7-4B79-A2C1-8A08546376CB}" destId="{D64EF0F6-E559-4DE1-8A9A-558A0FB5F820}" srcOrd="2" destOrd="0" presId="urn:microsoft.com/office/officeart/2008/layout/LinedList"/>
    <dgm:cxn modelId="{1FD70EC2-0CC7-4706-8933-61E8B7948097}" type="presParOf" srcId="{3416BCA0-5F24-46EA-AF67-87BBA698CCB7}" destId="{25062C12-E2DD-4F10-B30D-953E601B8A5F}" srcOrd="2" destOrd="0" presId="urn:microsoft.com/office/officeart/2008/layout/LinedList"/>
    <dgm:cxn modelId="{DD83EAFF-4512-4797-B5FF-3F93DAB29957}" type="presParOf" srcId="{3416BCA0-5F24-46EA-AF67-87BBA698CCB7}" destId="{D73BCD57-7AA4-4352-9157-6F3B522B112F}" srcOrd="3" destOrd="0" presId="urn:microsoft.com/office/officeart/2008/layout/LinedList"/>
    <dgm:cxn modelId="{3632C2C0-0A41-4D4A-9F83-570C0305A5CF}" type="presParOf" srcId="{3416BCA0-5F24-46EA-AF67-87BBA698CCB7}" destId="{25AA8F1E-D472-4BEC-A6FE-B50C99C990BE}" srcOrd="4" destOrd="0" presId="urn:microsoft.com/office/officeart/2008/layout/LinedList"/>
    <dgm:cxn modelId="{BF288192-4A62-4F99-A0EF-2E54D7DDFDD5}" type="presParOf" srcId="{25AA8F1E-D472-4BEC-A6FE-B50C99C990BE}" destId="{337671AA-65D6-4F45-A055-C4705D3B50E9}" srcOrd="0" destOrd="0" presId="urn:microsoft.com/office/officeart/2008/layout/LinedList"/>
    <dgm:cxn modelId="{40075F61-C50F-4BD8-8027-13C0C330313B}" type="presParOf" srcId="{25AA8F1E-D472-4BEC-A6FE-B50C99C990BE}" destId="{700AB959-FD3F-417B-BB63-71EC75B9F0F7}" srcOrd="1" destOrd="0" presId="urn:microsoft.com/office/officeart/2008/layout/LinedList"/>
    <dgm:cxn modelId="{11B333B1-697B-4FDA-888D-2478B1B457FA}" type="presParOf" srcId="{25AA8F1E-D472-4BEC-A6FE-B50C99C990BE}" destId="{2EE0B042-BBB9-42D4-8902-E9BE30AED156}" srcOrd="2" destOrd="0" presId="urn:microsoft.com/office/officeart/2008/layout/LinedList"/>
    <dgm:cxn modelId="{D9CE5FCA-71FF-4D55-9AB1-95F64FDAE9B9}" type="presParOf" srcId="{3416BCA0-5F24-46EA-AF67-87BBA698CCB7}" destId="{D9DD87DD-B5E4-4692-A743-2F0032AF0A6C}" srcOrd="5" destOrd="0" presId="urn:microsoft.com/office/officeart/2008/layout/LinedList"/>
    <dgm:cxn modelId="{DF76492D-9F99-4387-B40E-563757D7FBD1}" type="presParOf" srcId="{3416BCA0-5F24-46EA-AF67-87BBA698CCB7}" destId="{64609C2E-4562-4A75-9561-6158966A7865}" srcOrd="6" destOrd="0" presId="urn:microsoft.com/office/officeart/2008/layout/LinedList"/>
    <dgm:cxn modelId="{566AE5D9-3D31-4712-96D5-BD27600AAC0A}" type="presParOf" srcId="{930D8807-825B-47F6-9485-2CC9A0615BAC}" destId="{F31D5578-89A6-434E-9D23-D3A514F125DA}" srcOrd="4" destOrd="0" presId="urn:microsoft.com/office/officeart/2008/layout/LinedList"/>
    <dgm:cxn modelId="{1E605EC6-0C1C-4ECB-AF47-846514A0E9CB}" type="presParOf" srcId="{930D8807-825B-47F6-9485-2CC9A0615BAC}" destId="{D55A33A8-10D9-4B0D-AEC8-0D2B1A17F0C4}" srcOrd="5" destOrd="0" presId="urn:microsoft.com/office/officeart/2008/layout/LinedList"/>
    <dgm:cxn modelId="{FFCCE967-8081-4469-B3F7-87ABF4B6DE90}" type="presParOf" srcId="{D55A33A8-10D9-4B0D-AEC8-0D2B1A17F0C4}" destId="{5D3548E9-4614-43C7-82C4-9B31EE4C0A85}" srcOrd="0" destOrd="0" presId="urn:microsoft.com/office/officeart/2008/layout/LinedList"/>
    <dgm:cxn modelId="{928DB826-E936-4CEC-B9C0-3AC6635251F3}" type="presParOf" srcId="{D55A33A8-10D9-4B0D-AEC8-0D2B1A17F0C4}" destId="{A68AF64A-1AC9-4CF5-9F1E-2D35AAFC7CBB}" srcOrd="1" destOrd="0" presId="urn:microsoft.com/office/officeart/2008/layout/LinedList"/>
    <dgm:cxn modelId="{182C2D9C-C245-4771-99B8-2B01DD1A0975}" type="presParOf" srcId="{A68AF64A-1AC9-4CF5-9F1E-2D35AAFC7CBB}" destId="{A0CF47AC-941F-4476-83E3-12ABF9A493AE}" srcOrd="0" destOrd="0" presId="urn:microsoft.com/office/officeart/2008/layout/LinedList"/>
    <dgm:cxn modelId="{F7DA2AAE-3716-4C99-89B9-9D49661F909B}" type="presParOf" srcId="{A68AF64A-1AC9-4CF5-9F1E-2D35AAFC7CBB}" destId="{7AB39727-F2C2-456D-B8BC-9B70F3853D12}" srcOrd="1" destOrd="0" presId="urn:microsoft.com/office/officeart/2008/layout/LinedList"/>
    <dgm:cxn modelId="{E8C283F6-732C-4468-A8BB-38FD8FF395A3}" type="presParOf" srcId="{7AB39727-F2C2-456D-B8BC-9B70F3853D12}" destId="{E7039903-A156-49EA-9768-8F483962FD47}" srcOrd="0" destOrd="0" presId="urn:microsoft.com/office/officeart/2008/layout/LinedList"/>
    <dgm:cxn modelId="{769B5C3D-FCAF-42FE-87E1-68F15468DF5E}" type="presParOf" srcId="{7AB39727-F2C2-456D-B8BC-9B70F3853D12}" destId="{46801940-043D-4A78-B905-0E094E818BFB}" srcOrd="1" destOrd="0" presId="urn:microsoft.com/office/officeart/2008/layout/LinedList"/>
    <dgm:cxn modelId="{730AD9CB-AE81-4D88-88E5-27DAF22D8539}" type="presParOf" srcId="{7AB39727-F2C2-456D-B8BC-9B70F3853D12}" destId="{1D2FFE46-BA34-40A4-9122-CD04F7AAFF41}" srcOrd="2" destOrd="0" presId="urn:microsoft.com/office/officeart/2008/layout/LinedList"/>
    <dgm:cxn modelId="{3BD222BE-CD2E-4F4B-837C-12FEE3C9A9B6}" type="presParOf" srcId="{A68AF64A-1AC9-4CF5-9F1E-2D35AAFC7CBB}" destId="{5B282A0C-D8EC-4E0F-9BCC-BF08ED889810}" srcOrd="2" destOrd="0" presId="urn:microsoft.com/office/officeart/2008/layout/LinedList"/>
    <dgm:cxn modelId="{FBDB3A5D-C0BF-4C0E-9BE3-83145D9730B2}" type="presParOf" srcId="{A68AF64A-1AC9-4CF5-9F1E-2D35AAFC7CBB}" destId="{8C7DEB54-FB49-4EF2-8A1B-E9B4C2A55ADA}" srcOrd="3" destOrd="0" presId="urn:microsoft.com/office/officeart/2008/layout/LinedList"/>
    <dgm:cxn modelId="{CFC5EF36-D020-4E44-AD17-4B8FA0FD2D72}" type="presParOf" srcId="{A68AF64A-1AC9-4CF5-9F1E-2D35AAFC7CBB}" destId="{C5CA2EE4-B620-459D-8A30-092F96BBF2BF}" srcOrd="4" destOrd="0" presId="urn:microsoft.com/office/officeart/2008/layout/LinedList"/>
    <dgm:cxn modelId="{D786ED2E-4957-434D-9F81-524F18A52C50}" type="presParOf" srcId="{C5CA2EE4-B620-459D-8A30-092F96BBF2BF}" destId="{C24E179A-A52A-426E-A9B1-33709661E53B}" srcOrd="0" destOrd="0" presId="urn:microsoft.com/office/officeart/2008/layout/LinedList"/>
    <dgm:cxn modelId="{001B02EB-47F7-4C20-B0BA-6A11BA3E6AE2}" type="presParOf" srcId="{C5CA2EE4-B620-459D-8A30-092F96BBF2BF}" destId="{BEE50077-1028-44F0-BD1D-21AE8784CCE4}" srcOrd="1" destOrd="0" presId="urn:microsoft.com/office/officeart/2008/layout/LinedList"/>
    <dgm:cxn modelId="{7F332ED1-1D5C-4FF8-9643-B894556F884D}" type="presParOf" srcId="{C5CA2EE4-B620-459D-8A30-092F96BBF2BF}" destId="{C45B6046-EAF7-4AF2-A544-B459E9FDF933}" srcOrd="2" destOrd="0" presId="urn:microsoft.com/office/officeart/2008/layout/LinedList"/>
    <dgm:cxn modelId="{E6FFF884-5B74-493A-83EC-C1EC5E79B48F}" type="presParOf" srcId="{A68AF64A-1AC9-4CF5-9F1E-2D35AAFC7CBB}" destId="{2D58FB02-5CD8-4C78-A879-5A692939D965}" srcOrd="5" destOrd="0" presId="urn:microsoft.com/office/officeart/2008/layout/LinedList"/>
    <dgm:cxn modelId="{52563E13-4C61-4A5B-AF69-4E9B8D71DDDC}" type="presParOf" srcId="{A68AF64A-1AC9-4CF5-9F1E-2D35AAFC7CBB}" destId="{71457F22-7CB3-4022-BB98-FF26ED1E148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C8C23-0CB9-4373-AFE5-A6626FD5A795}">
      <dsp:nvSpPr>
        <dsp:cNvPr id="0" name=""/>
        <dsp:cNvSpPr/>
      </dsp:nvSpPr>
      <dsp:spPr>
        <a:xfrm>
          <a:off x="0" y="2381"/>
          <a:ext cx="142875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19ACB-7E60-42AB-AC02-09DF750305A0}">
      <dsp:nvSpPr>
        <dsp:cNvPr id="0" name=""/>
        <dsp:cNvSpPr/>
      </dsp:nvSpPr>
      <dsp:spPr>
        <a:xfrm>
          <a:off x="0" y="2381"/>
          <a:ext cx="2857500" cy="162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Introduction</a:t>
          </a:r>
          <a:endParaRPr lang="ko-KR" altLang="en-US" sz="3600" kern="1200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2381"/>
        <a:ext cx="2857500" cy="1624012"/>
      </dsp:txXfrm>
    </dsp:sp>
    <dsp:sp modelId="{937611FC-F2E8-4926-A047-133538FDFE09}">
      <dsp:nvSpPr>
        <dsp:cNvPr id="0" name=""/>
        <dsp:cNvSpPr/>
      </dsp:nvSpPr>
      <dsp:spPr>
        <a:xfrm>
          <a:off x="3071812" y="40126"/>
          <a:ext cx="11215687" cy="75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연구 배경</a:t>
          </a:r>
        </a:p>
      </dsp:txBody>
      <dsp:txXfrm>
        <a:off x="3071812" y="40126"/>
        <a:ext cx="11215687" cy="754912"/>
      </dsp:txXfrm>
    </dsp:sp>
    <dsp:sp modelId="{7D8EDE0A-32E3-4616-8BAB-A5722B7D52A6}">
      <dsp:nvSpPr>
        <dsp:cNvPr id="0" name=""/>
        <dsp:cNvSpPr/>
      </dsp:nvSpPr>
      <dsp:spPr>
        <a:xfrm>
          <a:off x="2857500" y="795038"/>
          <a:ext cx="11430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CCBDE-1014-46A0-B38D-F8A66F0D0C99}">
      <dsp:nvSpPr>
        <dsp:cNvPr id="0" name=""/>
        <dsp:cNvSpPr/>
      </dsp:nvSpPr>
      <dsp:spPr>
        <a:xfrm>
          <a:off x="3071812" y="832784"/>
          <a:ext cx="11215687" cy="75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연구 필요성 및 목적</a:t>
          </a:r>
        </a:p>
      </dsp:txBody>
      <dsp:txXfrm>
        <a:off x="3071812" y="832784"/>
        <a:ext cx="11215687" cy="754912"/>
      </dsp:txXfrm>
    </dsp:sp>
    <dsp:sp modelId="{68D5C816-EE57-4B05-85BF-4082045FDEC2}">
      <dsp:nvSpPr>
        <dsp:cNvPr id="0" name=""/>
        <dsp:cNvSpPr/>
      </dsp:nvSpPr>
      <dsp:spPr>
        <a:xfrm>
          <a:off x="2857500" y="1587696"/>
          <a:ext cx="11430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3F096-C76A-4EC8-A276-F1009F3F5464}">
      <dsp:nvSpPr>
        <dsp:cNvPr id="0" name=""/>
        <dsp:cNvSpPr/>
      </dsp:nvSpPr>
      <dsp:spPr>
        <a:xfrm>
          <a:off x="0" y="1626393"/>
          <a:ext cx="14287500" cy="0"/>
        </a:xfrm>
        <a:prstGeom prst="lin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E0AAF-14F2-461B-B7D1-CB67CD27739E}">
      <dsp:nvSpPr>
        <dsp:cNvPr id="0" name=""/>
        <dsp:cNvSpPr/>
      </dsp:nvSpPr>
      <dsp:spPr>
        <a:xfrm>
          <a:off x="0" y="1626393"/>
          <a:ext cx="2857500" cy="162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Method</a:t>
          </a:r>
          <a:endParaRPr lang="ko-KR" altLang="en-US" sz="3600" kern="1200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1626393"/>
        <a:ext cx="2857500" cy="1624012"/>
      </dsp:txXfrm>
    </dsp:sp>
    <dsp:sp modelId="{CD6D1A9A-8F1A-462E-AB9C-4239C8BA9813}">
      <dsp:nvSpPr>
        <dsp:cNvPr id="0" name=""/>
        <dsp:cNvSpPr/>
      </dsp:nvSpPr>
      <dsp:spPr>
        <a:xfrm>
          <a:off x="3071812" y="1664139"/>
          <a:ext cx="11215687" cy="75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관련 연구</a:t>
          </a:r>
        </a:p>
      </dsp:txBody>
      <dsp:txXfrm>
        <a:off x="3071812" y="1664139"/>
        <a:ext cx="11215687" cy="754912"/>
      </dsp:txXfrm>
    </dsp:sp>
    <dsp:sp modelId="{25062C12-E2DD-4F10-B30D-953E601B8A5F}">
      <dsp:nvSpPr>
        <dsp:cNvPr id="0" name=""/>
        <dsp:cNvSpPr/>
      </dsp:nvSpPr>
      <dsp:spPr>
        <a:xfrm>
          <a:off x="2857500" y="2419051"/>
          <a:ext cx="11430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AB959-FD3F-417B-BB63-71EC75B9F0F7}">
      <dsp:nvSpPr>
        <dsp:cNvPr id="0" name=""/>
        <dsp:cNvSpPr/>
      </dsp:nvSpPr>
      <dsp:spPr>
        <a:xfrm>
          <a:off x="3071812" y="2456797"/>
          <a:ext cx="11215687" cy="75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연구 방법론</a:t>
          </a:r>
        </a:p>
      </dsp:txBody>
      <dsp:txXfrm>
        <a:off x="3071812" y="2456797"/>
        <a:ext cx="11215687" cy="754912"/>
      </dsp:txXfrm>
    </dsp:sp>
    <dsp:sp modelId="{D9DD87DD-B5E4-4692-A743-2F0032AF0A6C}">
      <dsp:nvSpPr>
        <dsp:cNvPr id="0" name=""/>
        <dsp:cNvSpPr/>
      </dsp:nvSpPr>
      <dsp:spPr>
        <a:xfrm>
          <a:off x="2857500" y="3211709"/>
          <a:ext cx="11430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D5578-89A6-434E-9D23-D3A514F125DA}">
      <dsp:nvSpPr>
        <dsp:cNvPr id="0" name=""/>
        <dsp:cNvSpPr/>
      </dsp:nvSpPr>
      <dsp:spPr>
        <a:xfrm>
          <a:off x="0" y="3250406"/>
          <a:ext cx="14287500" cy="0"/>
        </a:xfrm>
        <a:prstGeom prst="lin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548E9-4614-43C7-82C4-9B31EE4C0A85}">
      <dsp:nvSpPr>
        <dsp:cNvPr id="0" name=""/>
        <dsp:cNvSpPr/>
      </dsp:nvSpPr>
      <dsp:spPr>
        <a:xfrm>
          <a:off x="0" y="3250406"/>
          <a:ext cx="2857500" cy="162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Conclusion</a:t>
          </a:r>
          <a:endParaRPr lang="ko-KR" altLang="en-US" sz="3600" kern="1200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3250406"/>
        <a:ext cx="2857500" cy="1624012"/>
      </dsp:txXfrm>
    </dsp:sp>
    <dsp:sp modelId="{46801940-043D-4A78-B905-0E094E818BFB}">
      <dsp:nvSpPr>
        <dsp:cNvPr id="0" name=""/>
        <dsp:cNvSpPr/>
      </dsp:nvSpPr>
      <dsp:spPr>
        <a:xfrm>
          <a:off x="3071812" y="3288151"/>
          <a:ext cx="11215687" cy="75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기대 효과</a:t>
          </a:r>
        </a:p>
      </dsp:txBody>
      <dsp:txXfrm>
        <a:off x="3071812" y="3288151"/>
        <a:ext cx="11215687" cy="754912"/>
      </dsp:txXfrm>
    </dsp:sp>
    <dsp:sp modelId="{5B282A0C-D8EC-4E0F-9BCC-BF08ED889810}">
      <dsp:nvSpPr>
        <dsp:cNvPr id="0" name=""/>
        <dsp:cNvSpPr/>
      </dsp:nvSpPr>
      <dsp:spPr>
        <a:xfrm>
          <a:off x="2857500" y="4043063"/>
          <a:ext cx="11430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50077-1028-44F0-BD1D-21AE8784CCE4}">
      <dsp:nvSpPr>
        <dsp:cNvPr id="0" name=""/>
        <dsp:cNvSpPr/>
      </dsp:nvSpPr>
      <dsp:spPr>
        <a:xfrm>
          <a:off x="3071812" y="4080809"/>
          <a:ext cx="11215687" cy="75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Reference</a:t>
          </a:r>
          <a:endParaRPr lang="ko-KR" altLang="en-US" sz="2400" kern="1200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071812" y="4080809"/>
        <a:ext cx="11215687" cy="754912"/>
      </dsp:txXfrm>
    </dsp:sp>
    <dsp:sp modelId="{2D58FB02-5CD8-4C78-A879-5A692939D965}">
      <dsp:nvSpPr>
        <dsp:cNvPr id="0" name=""/>
        <dsp:cNvSpPr/>
      </dsp:nvSpPr>
      <dsp:spPr>
        <a:xfrm>
          <a:off x="2857500" y="4835721"/>
          <a:ext cx="11430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DD0A0A0-A6EB-5D0C-F14E-393C7AF457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FAEE8A-2FE1-2942-E999-44A8F845FD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D2D92-1FEC-4D83-8799-2F7FD87ABCF4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04F5B-16DC-18F9-D789-08F3EF172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12C7DB-9C19-3BB2-482A-2F4F7D8650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BA0E6-E84A-4724-8F78-06C6F108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05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60379" y="0"/>
            <a:ext cx="7924800" cy="516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6320E-2937-468A-B0DD-3B056D27760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757"/>
            <a:ext cx="7924800" cy="5152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78D0B80-5C5E-9BE6-8E50-5DCAB9BDF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0360379" y="9738876"/>
            <a:ext cx="7924800" cy="5152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02BD2-CAF0-42C3-9DF1-FA5EDEA43C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432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240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1627-799C-45FB-A0E7-66D7E15D1B8B}" type="datetime1">
              <a:rPr lang="en-US" altLang="ko-KR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EAFC-E807-4948-B194-A0A79C1C1113}" type="datetime1">
              <a:rPr lang="en-US" altLang="ko-KR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AAB7-FA7B-4D9D-8E86-795CB8EEE8EF}" type="datetime1">
              <a:rPr lang="en-US" altLang="ko-KR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75B-7EC3-4332-BBC7-6DBBB08F33EA}" type="datetime1">
              <a:rPr lang="en-US" altLang="ko-KR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B9E-3EA3-47ED-88FB-2FD2848B6F69}" type="datetime1">
              <a:rPr lang="en-US" altLang="ko-KR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4474-5E86-4727-83FB-176F07FE4080}" type="datetime1">
              <a:rPr lang="en-US" altLang="ko-KR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EF1D-58BC-4BB4-B765-63F016EE85D4}" type="datetime1">
              <a:rPr lang="en-US" altLang="ko-KR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988C-350B-462E-B832-9CFEC850264A}" type="datetime1">
              <a:rPr lang="en-US" altLang="ko-KR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4844-285A-449D-80DB-5B306154E5BF}" type="datetime1">
              <a:rPr lang="en-US" altLang="ko-KR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C5FA-6389-47EB-97EF-0C630D25C5A5}" type="datetime1">
              <a:rPr lang="en-US" altLang="ko-KR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7151-CFE3-407A-98CA-21E11E6B978B}" type="datetime1">
              <a:rPr lang="en-US" altLang="ko-KR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52D1-DE06-4205-96E4-E980C98E3B12}" type="datetime1">
              <a:rPr lang="en-US" altLang="ko-KR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54400" y="9921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E1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4125837"/>
            <a:ext cx="17297400" cy="19657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600" b="1" kern="0" spc="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yriad Pro Light" pitchFamily="34" charset="0"/>
              </a:rPr>
              <a:t>LIME</a:t>
            </a:r>
            <a:endParaRPr lang="en-US" sz="6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802" y="3497259"/>
            <a:ext cx="11021092" cy="7999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700" dirty="0">
                <a:solidFill>
                  <a:srgbClr val="90BAD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yriad Pro" pitchFamily="34" charset="0"/>
              </a:rPr>
              <a:t>설명가능한 기계 학습</a:t>
            </a:r>
            <a:endParaRPr lang="en-US" sz="32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28800" y="5108733"/>
            <a:ext cx="14401800" cy="493715"/>
            <a:chOff x="2855124" y="5268623"/>
            <a:chExt cx="12575467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5124" y="5268623"/>
              <a:ext cx="12575467" cy="49371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120896" y="5956810"/>
            <a:ext cx="10046207" cy="9142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kern="0" spc="-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이성호 강훈 배소희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95803A-8B32-23E3-3534-574382D9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10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D49FFD-3F09-7BC5-FC73-7F87F4E4B232}"/>
              </a:ext>
            </a:extLst>
          </p:cNvPr>
          <p:cNvSpPr/>
          <p:nvPr/>
        </p:nvSpPr>
        <p:spPr>
          <a:xfrm>
            <a:off x="4181" y="1596843"/>
            <a:ext cx="18283825" cy="114300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</a:t>
            </a:r>
            <a:endPara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F1CDAFB-A299-E5B2-A229-06EA59C44704}"/>
              </a:ext>
            </a:extLst>
          </p:cNvPr>
          <p:cNvSpPr txBox="1"/>
          <p:nvPr/>
        </p:nvSpPr>
        <p:spPr>
          <a:xfrm>
            <a:off x="5715005" y="628447"/>
            <a:ext cx="6567917" cy="9532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4000" b="1" kern="0" spc="200">
                <a:solidFill>
                  <a:srgbClr val="0E1F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Conclusion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1001">
            <a:extLst>
              <a:ext uri="{FF2B5EF4-FFF2-40B4-BE49-F238E27FC236}">
                <a16:creationId xmlns:a16="http://schemas.microsoft.com/office/drawing/2014/main" id="{711F3830-95A2-B347-00F8-841864A6BDEC}"/>
              </a:ext>
            </a:extLst>
          </p:cNvPr>
          <p:cNvGrpSpPr/>
          <p:nvPr/>
        </p:nvGrpSpPr>
        <p:grpSpPr>
          <a:xfrm>
            <a:off x="6483300" y="1157673"/>
            <a:ext cx="5031327" cy="408869"/>
            <a:chOff x="7138564" y="2195969"/>
            <a:chExt cx="3788625" cy="408869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68C0726D-46D0-805F-1869-B6747BDB3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8564" y="2195969"/>
              <a:ext cx="3788625" cy="40886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52FB912-5B55-3959-E53E-8B1D08FF3779}"/>
              </a:ext>
            </a:extLst>
          </p:cNvPr>
          <p:cNvSpPr txBox="1"/>
          <p:nvPr/>
        </p:nvSpPr>
        <p:spPr>
          <a:xfrm>
            <a:off x="228600" y="3086100"/>
            <a:ext cx="17907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Ribeiro, M.T., Singh, S.,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Guestrin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C.: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Why should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trust you?: Explaining the predictions of any classifier.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In: Proceedings of the 22nd ACM SIGKDD international conference on knowledge discovery and data mining. ACM (2016)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Gregory Plumb, Denali Molitor, and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Ameet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 Talwalkar.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 Agnostic Supervised Local Explanations.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 S.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Bengio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H. Wallach, H. Larochelle, K.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Grauman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N.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Cesa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-Bianchi, and R. Garnett, editors, Advances in Neural Information Processing Systems 31, pages 2515– 2524. Curran Associates, Inc (2018).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afar, M.R., Khan, N.M.: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DLIME: A deterministic local interpretable model agnostic explanations approach for computer-aided diagnosis systems.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In: In proceeding of ACM SIGKDD Workshop on Explainable AI/ML (XAI) for Accountability, Fairness, and Transparency. ACM, Anchorage, Alaska (2019)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Jinsung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Yoon,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Sercan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O. Arik, and Tomas Pfister.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RL-LIM: Reinforcement Learning-based Locally Interpretable Modeling.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arXiv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e-prints, art. arXiv:1909.12367, (2019)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Shankaranarayana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S.M.,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Runje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D.: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ALIME: autoencoder based approach for local interpretability.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In: Yin, H., Camacho, D., Tino, P.,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Tallón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-Ballesteros, A.J., Menezes, R., Allmendinger, R. (eds.) IDEAL 2019. LNCS, vol. 11871. Springer, Cham (2019)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S. Shi, X. Zhang, and W. Fan,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modified perturbed sampling method for local interpretable model-agnostic explanation.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arXiv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preprint arXiv:2002.07434, (2020)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Zhao X., Huang W., Huang X.,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Robu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V., Flynn D.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BayLIME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Bayesian local interpretable model-agnostic explanations.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Uncertainty in artificial intelligence, PMLR (2021)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81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E1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6433" y="4194184"/>
            <a:ext cx="9744040" cy="159996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000" kern="0" spc="200" dirty="0">
                <a:solidFill>
                  <a:srgbClr val="FFFFFF"/>
                </a:solidFill>
                <a:latin typeface="Myriad Pro Light" pitchFamily="34" charset="0"/>
                <a:cs typeface="Myriad Pro Light" pitchFamily="34" charset="0"/>
              </a:rPr>
              <a:t>THANK YOU!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493313" y="5106068"/>
            <a:ext cx="5299099" cy="408869"/>
            <a:chOff x="6493308" y="5106062"/>
            <a:chExt cx="52990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3308" y="5106062"/>
              <a:ext cx="5299098" cy="4088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95803A-8B32-23E3-3534-574382D9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</a:t>
            </a:fld>
            <a:endParaRPr lang="en-US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6FA83C1-AC76-4175-9556-225A2168F797}"/>
              </a:ext>
            </a:extLst>
          </p:cNvPr>
          <p:cNvSpPr txBox="1"/>
          <p:nvPr/>
        </p:nvSpPr>
        <p:spPr>
          <a:xfrm>
            <a:off x="6348518" y="1415729"/>
            <a:ext cx="5427043" cy="8502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b="1" kern="0" spc="200" dirty="0">
                <a:solidFill>
                  <a:srgbClr val="0E1F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yriad Pro Light" pitchFamily="34" charset="0"/>
              </a:rPr>
              <a:t>CONTENT</a:t>
            </a:r>
            <a:endParaRPr lang="en-US" sz="4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1001">
            <a:extLst>
              <a:ext uri="{FF2B5EF4-FFF2-40B4-BE49-F238E27FC236}">
                <a16:creationId xmlns:a16="http://schemas.microsoft.com/office/drawing/2014/main" id="{8795A40C-D335-F4D6-3FDA-0555B484C166}"/>
              </a:ext>
            </a:extLst>
          </p:cNvPr>
          <p:cNvGrpSpPr/>
          <p:nvPr/>
        </p:nvGrpSpPr>
        <p:grpSpPr>
          <a:xfrm>
            <a:off x="6494632" y="2167801"/>
            <a:ext cx="5031327" cy="408869"/>
            <a:chOff x="7138564" y="2195969"/>
            <a:chExt cx="3788625" cy="408869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61081B79-1564-074B-5861-0E3994C1E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8564" y="2195969"/>
              <a:ext cx="3788625" cy="408869"/>
            </a:xfrm>
            <a:prstGeom prst="rect">
              <a:avLst/>
            </a:prstGeom>
          </p:spPr>
        </p:pic>
      </p:grp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70198695-661B-2966-E534-A594A0A50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544193"/>
              </p:ext>
            </p:extLst>
          </p:nvPr>
        </p:nvGraphicFramePr>
        <p:xfrm>
          <a:off x="2000250" y="3242399"/>
          <a:ext cx="142875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834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95803A-8B32-23E3-3534-574382D9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3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D49FFD-3F09-7BC5-FC73-7F87F4E4B232}"/>
              </a:ext>
            </a:extLst>
          </p:cNvPr>
          <p:cNvSpPr/>
          <p:nvPr/>
        </p:nvSpPr>
        <p:spPr>
          <a:xfrm>
            <a:off x="4181" y="1596843"/>
            <a:ext cx="18283825" cy="114300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F1CDAFB-A299-E5B2-A229-06EA59C44704}"/>
              </a:ext>
            </a:extLst>
          </p:cNvPr>
          <p:cNvSpPr txBox="1"/>
          <p:nvPr/>
        </p:nvSpPr>
        <p:spPr>
          <a:xfrm>
            <a:off x="5715005" y="628447"/>
            <a:ext cx="6567917" cy="9532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4000" b="1" kern="0" spc="200" dirty="0">
                <a:solidFill>
                  <a:srgbClr val="0E1F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1001">
            <a:extLst>
              <a:ext uri="{FF2B5EF4-FFF2-40B4-BE49-F238E27FC236}">
                <a16:creationId xmlns:a16="http://schemas.microsoft.com/office/drawing/2014/main" id="{711F3830-95A2-B347-00F8-841864A6BDEC}"/>
              </a:ext>
            </a:extLst>
          </p:cNvPr>
          <p:cNvGrpSpPr/>
          <p:nvPr/>
        </p:nvGrpSpPr>
        <p:grpSpPr>
          <a:xfrm>
            <a:off x="6483300" y="1157673"/>
            <a:ext cx="5031327" cy="408869"/>
            <a:chOff x="7138564" y="2195969"/>
            <a:chExt cx="3788625" cy="408869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68C0726D-46D0-805F-1869-B6747BDB3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8564" y="2195969"/>
              <a:ext cx="3788625" cy="408869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F88F768-31B6-1339-F40C-76195F23A868}"/>
              </a:ext>
            </a:extLst>
          </p:cNvPr>
          <p:cNvSpPr txBox="1"/>
          <p:nvPr/>
        </p:nvSpPr>
        <p:spPr>
          <a:xfrm>
            <a:off x="387300" y="3162300"/>
            <a:ext cx="175959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LIME(Local Interpretable Model-agnostic Explanations)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[Ribeiro, M.T., Singh, S.,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Guestrin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C.: Why should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trust you?: Explaining the predictions of any classifier.(2016)]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Lime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~~~~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Loss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슈퍼 픽셀 등으로 모델을 설명할 수 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71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95803A-8B32-23E3-3534-574382D9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4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D49FFD-3F09-7BC5-FC73-7F87F4E4B232}"/>
              </a:ext>
            </a:extLst>
          </p:cNvPr>
          <p:cNvSpPr/>
          <p:nvPr/>
        </p:nvSpPr>
        <p:spPr>
          <a:xfrm>
            <a:off x="4181" y="1596843"/>
            <a:ext cx="18283825" cy="114300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필요성 및 목적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F1CDAFB-A299-E5B2-A229-06EA59C44704}"/>
              </a:ext>
            </a:extLst>
          </p:cNvPr>
          <p:cNvSpPr txBox="1"/>
          <p:nvPr/>
        </p:nvSpPr>
        <p:spPr>
          <a:xfrm>
            <a:off x="5715005" y="628447"/>
            <a:ext cx="6567917" cy="9532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4000" b="1" kern="0" spc="200" dirty="0">
                <a:solidFill>
                  <a:srgbClr val="0E1F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1001">
            <a:extLst>
              <a:ext uri="{FF2B5EF4-FFF2-40B4-BE49-F238E27FC236}">
                <a16:creationId xmlns:a16="http://schemas.microsoft.com/office/drawing/2014/main" id="{711F3830-95A2-B347-00F8-841864A6BDEC}"/>
              </a:ext>
            </a:extLst>
          </p:cNvPr>
          <p:cNvGrpSpPr/>
          <p:nvPr/>
        </p:nvGrpSpPr>
        <p:grpSpPr>
          <a:xfrm>
            <a:off x="6483300" y="1157673"/>
            <a:ext cx="5031327" cy="408869"/>
            <a:chOff x="7138564" y="2195969"/>
            <a:chExt cx="3788625" cy="408869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68C0726D-46D0-805F-1869-B6747BDB3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8564" y="2195969"/>
              <a:ext cx="3788625" cy="40886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6B64685-0E2E-97BF-0572-A72304F04A76}"/>
              </a:ext>
            </a:extLst>
          </p:cNvPr>
          <p:cNvSpPr txBox="1"/>
          <p:nvPr/>
        </p:nvSpPr>
        <p:spPr>
          <a:xfrm>
            <a:off x="685800" y="7200900"/>
            <a:ext cx="1104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Lime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불안정성과 신뢰도를 높여줄 수 있는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____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기반의 방법을 제안하고자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15DBE-24D6-09C9-67E6-A9D5EFDFE4A8}"/>
              </a:ext>
            </a:extLst>
          </p:cNvPr>
          <p:cNvSpPr txBox="1"/>
          <p:nvPr/>
        </p:nvSpPr>
        <p:spPr>
          <a:xfrm>
            <a:off x="387300" y="3162300"/>
            <a:ext cx="175959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LIME(Local Interpretable Model-agnostic Explanations)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[Ribeiro, M.T., Singh, S.,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Guestrin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C.: Why should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trust you?: Explaining the predictions of any classifier.(2016)]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Lime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장점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Lime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단점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랜덤성과 불확실성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86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95803A-8B32-23E3-3534-574382D9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5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D49FFD-3F09-7BC5-FC73-7F87F4E4B232}"/>
              </a:ext>
            </a:extLst>
          </p:cNvPr>
          <p:cNvSpPr/>
          <p:nvPr/>
        </p:nvSpPr>
        <p:spPr>
          <a:xfrm>
            <a:off x="4181" y="1596843"/>
            <a:ext cx="18283825" cy="114300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F1CDAFB-A299-E5B2-A229-06EA59C44704}"/>
              </a:ext>
            </a:extLst>
          </p:cNvPr>
          <p:cNvSpPr txBox="1"/>
          <p:nvPr/>
        </p:nvSpPr>
        <p:spPr>
          <a:xfrm>
            <a:off x="5715005" y="628447"/>
            <a:ext cx="6567917" cy="9532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4000" b="1" kern="0" spc="200" dirty="0">
                <a:solidFill>
                  <a:srgbClr val="0E1F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1001">
            <a:extLst>
              <a:ext uri="{FF2B5EF4-FFF2-40B4-BE49-F238E27FC236}">
                <a16:creationId xmlns:a16="http://schemas.microsoft.com/office/drawing/2014/main" id="{711F3830-95A2-B347-00F8-841864A6BDEC}"/>
              </a:ext>
            </a:extLst>
          </p:cNvPr>
          <p:cNvGrpSpPr/>
          <p:nvPr/>
        </p:nvGrpSpPr>
        <p:grpSpPr>
          <a:xfrm>
            <a:off x="6483300" y="1157673"/>
            <a:ext cx="5031327" cy="408869"/>
            <a:chOff x="7138564" y="2195969"/>
            <a:chExt cx="3788625" cy="408869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68C0726D-46D0-805F-1869-B6747BDB3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8564" y="2195969"/>
              <a:ext cx="3788625" cy="40886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6B64685-0E2E-97BF-0572-A72304F04A76}"/>
              </a:ext>
            </a:extLst>
          </p:cNvPr>
          <p:cNvSpPr txBox="1"/>
          <p:nvPr/>
        </p:nvSpPr>
        <p:spPr>
          <a:xfrm>
            <a:off x="387300" y="3162300"/>
            <a:ext cx="172149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LIME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개선하기 위한 선행 연구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MAPLE(2018) 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섭동된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인스턴스의 가중치를 결정하는 랜덤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포레스트와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함께 로컬 선형 회귀자를 사용하여 로컬 선형 모델을 최적화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DLIME : A Deterministic Local Interpretable Model-Agnostic Explanations Approach for Computer-Aided Diagnosis Systems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무작위 섭동을 결정론적 방법으로 대체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RL-LIME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대리 모델을 훈련하기 위해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섭동된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샘플의 하위 집합을 선택하는 강화 학습을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ALIME : ALIME: Autoencoder Based Approach for Local Interpretability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대리 모델에 대한 더 나은 가중치 함수로 자동 인코더를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MPS-LIME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간의 상관관계에 대처하기 위해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섭동된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LIME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샘플링 방법을 수정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BayLIME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엄격한 효율 제약 조건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교란 샘플 크기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처리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이상적인 샘플 크기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결정하기 위해 사후 신뢰할 수 있는 간격을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54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95803A-8B32-23E3-3534-574382D9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6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D49FFD-3F09-7BC5-FC73-7F87F4E4B232}"/>
              </a:ext>
            </a:extLst>
          </p:cNvPr>
          <p:cNvSpPr/>
          <p:nvPr/>
        </p:nvSpPr>
        <p:spPr>
          <a:xfrm>
            <a:off x="4181" y="1596843"/>
            <a:ext cx="18283825" cy="114300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F1CDAFB-A299-E5B2-A229-06EA59C44704}"/>
              </a:ext>
            </a:extLst>
          </p:cNvPr>
          <p:cNvSpPr txBox="1"/>
          <p:nvPr/>
        </p:nvSpPr>
        <p:spPr>
          <a:xfrm>
            <a:off x="5715005" y="628447"/>
            <a:ext cx="6567917" cy="9532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4000" b="1" kern="0" spc="200" dirty="0">
                <a:solidFill>
                  <a:srgbClr val="0E1F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1001">
            <a:extLst>
              <a:ext uri="{FF2B5EF4-FFF2-40B4-BE49-F238E27FC236}">
                <a16:creationId xmlns:a16="http://schemas.microsoft.com/office/drawing/2014/main" id="{711F3830-95A2-B347-00F8-841864A6BDEC}"/>
              </a:ext>
            </a:extLst>
          </p:cNvPr>
          <p:cNvGrpSpPr/>
          <p:nvPr/>
        </p:nvGrpSpPr>
        <p:grpSpPr>
          <a:xfrm>
            <a:off x="6483300" y="1157673"/>
            <a:ext cx="5031327" cy="408869"/>
            <a:chOff x="7138564" y="2195969"/>
            <a:chExt cx="3788625" cy="408869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68C0726D-46D0-805F-1869-B6747BDB3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8564" y="2195969"/>
              <a:ext cx="3788625" cy="40886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777157-A02E-2EEF-B8A6-7CA9E387C288}"/>
              </a:ext>
            </a:extLst>
          </p:cNvPr>
          <p:cNvSpPr txBox="1"/>
          <p:nvPr/>
        </p:nvSpPr>
        <p:spPr>
          <a:xfrm>
            <a:off x="387300" y="3162300"/>
            <a:ext cx="174435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DLIME (Deterministic Local Interpretable Model Agnostic Explanation)</a:t>
            </a:r>
          </a:p>
          <a:p>
            <a:pPr lvl="1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LIME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random perturbation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selection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인해 하나의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서로 다른 설명력을 가질 수 있는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instability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문제점을 가지고 있음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DLIME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instance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일관적인 설명력을 가지려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Random perturbation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 데이터를 설명가능한 모델에 학습시켜 설명력을 얻는 대신 다음과 같은 스텝으로 설명가능한 모델을 학습시킬 데이터셋을 얻는다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계층적 군집화로 전체 훈련 데이터를 군집화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\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설명하고자 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가장 근접한 이웃을 찾는다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근접한 이웃들이 가진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cluster label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가장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major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cluster label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해당하 는 훈련 데이터들로 설명가능한 모델을 학습시킨다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훈련 데이터셋을 통해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interpretable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학습시키면 부정확한 결과를 도출할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설명하고자 하는 관심 개체는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datasset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포함되어 있고 테스트 집합에 있는 새로운 데이터 포인트가 발생했을 때 블랙박스 모델이 어떻게 작동하는지에 대한 정보가 없기 때문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CFDEE4-EFFA-BCEF-5C02-F9D0D799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6785584"/>
            <a:ext cx="4648200" cy="29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3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95803A-8B32-23E3-3534-574382D9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7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D49FFD-3F09-7BC5-FC73-7F87F4E4B232}"/>
              </a:ext>
            </a:extLst>
          </p:cNvPr>
          <p:cNvSpPr/>
          <p:nvPr/>
        </p:nvSpPr>
        <p:spPr>
          <a:xfrm>
            <a:off x="4181" y="1596843"/>
            <a:ext cx="18283825" cy="114300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F1CDAFB-A299-E5B2-A229-06EA59C44704}"/>
              </a:ext>
            </a:extLst>
          </p:cNvPr>
          <p:cNvSpPr txBox="1"/>
          <p:nvPr/>
        </p:nvSpPr>
        <p:spPr>
          <a:xfrm>
            <a:off x="5715005" y="628447"/>
            <a:ext cx="6567917" cy="9532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4000" b="1" kern="0" spc="200" dirty="0">
                <a:solidFill>
                  <a:srgbClr val="0E1F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1001">
            <a:extLst>
              <a:ext uri="{FF2B5EF4-FFF2-40B4-BE49-F238E27FC236}">
                <a16:creationId xmlns:a16="http://schemas.microsoft.com/office/drawing/2014/main" id="{711F3830-95A2-B347-00F8-841864A6BDEC}"/>
              </a:ext>
            </a:extLst>
          </p:cNvPr>
          <p:cNvGrpSpPr/>
          <p:nvPr/>
        </p:nvGrpSpPr>
        <p:grpSpPr>
          <a:xfrm>
            <a:off x="6483300" y="1157673"/>
            <a:ext cx="5031327" cy="408869"/>
            <a:chOff x="7138564" y="2195969"/>
            <a:chExt cx="3788625" cy="408869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68C0726D-46D0-805F-1869-B6747BDB3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8564" y="2195969"/>
              <a:ext cx="3788625" cy="40886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777157-A02E-2EEF-B8A6-7CA9E387C288}"/>
              </a:ext>
            </a:extLst>
          </p:cNvPr>
          <p:cNvSpPr txBox="1"/>
          <p:nvPr/>
        </p:nvSpPr>
        <p:spPr>
          <a:xfrm>
            <a:off x="387300" y="3162300"/>
            <a:ext cx="17138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ALIME</a:t>
            </a: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ALIME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interpretable model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훈련 데이터셋을 사용하지 않고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LIME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동일한 샘플링 패러다임을 가지면서 안정성을 높이고자 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논문은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fidelity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유지하는 동시에 안정성을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증기사키려고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안정성을 높이기 위하여 인스턴스를 설명하기 위해 매번 데이터를 생성하는 대신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가우시안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분포에서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샘플링된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많은 수의 데이터 포인트를 미리 생성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인스턴스 주변의 생성된 데이터들을 통해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Interpretable model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학습시키기 위하 여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오토인코더를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훈련데이터로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오토인코더를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학습시킨 후 생성된 데이터와 설명하고자 하는 인스턴스 간 의 거리를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오토인코더로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축약된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latent space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상에서 계산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미리 정의된 임계치 이상의 거리를 가진 데이터포인트는 제거하고 생성된 데이터들에 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계산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598FA7-0315-5BF0-DDCA-F69DC0CC6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6043886"/>
            <a:ext cx="5257800" cy="36379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E7A4A9-544B-45A8-6E2B-4FD13F9DE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109" y="5884444"/>
            <a:ext cx="3837791" cy="3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7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95803A-8B32-23E3-3534-574382D9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8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D49FFD-3F09-7BC5-FC73-7F87F4E4B232}"/>
              </a:ext>
            </a:extLst>
          </p:cNvPr>
          <p:cNvSpPr/>
          <p:nvPr/>
        </p:nvSpPr>
        <p:spPr>
          <a:xfrm>
            <a:off x="4181" y="1596843"/>
            <a:ext cx="18283825" cy="114300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방법론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F1CDAFB-A299-E5B2-A229-06EA59C44704}"/>
              </a:ext>
            </a:extLst>
          </p:cNvPr>
          <p:cNvSpPr txBox="1"/>
          <p:nvPr/>
        </p:nvSpPr>
        <p:spPr>
          <a:xfrm>
            <a:off x="5715005" y="628447"/>
            <a:ext cx="6567917" cy="9532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4000" b="1" kern="0" spc="200" dirty="0">
                <a:solidFill>
                  <a:srgbClr val="0E1F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1001">
            <a:extLst>
              <a:ext uri="{FF2B5EF4-FFF2-40B4-BE49-F238E27FC236}">
                <a16:creationId xmlns:a16="http://schemas.microsoft.com/office/drawing/2014/main" id="{711F3830-95A2-B347-00F8-841864A6BDEC}"/>
              </a:ext>
            </a:extLst>
          </p:cNvPr>
          <p:cNvGrpSpPr/>
          <p:nvPr/>
        </p:nvGrpSpPr>
        <p:grpSpPr>
          <a:xfrm>
            <a:off x="6483300" y="1157673"/>
            <a:ext cx="5031327" cy="408869"/>
            <a:chOff x="7138564" y="2195969"/>
            <a:chExt cx="3788625" cy="408869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68C0726D-46D0-805F-1869-B6747BDB3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8564" y="2195969"/>
              <a:ext cx="3788625" cy="40886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6B64685-0E2E-97BF-0572-A72304F04A76}"/>
              </a:ext>
            </a:extLst>
          </p:cNvPr>
          <p:cNvSpPr txBox="1"/>
          <p:nvPr/>
        </p:nvSpPr>
        <p:spPr>
          <a:xfrm>
            <a:off x="4648200" y="36195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02258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95803A-8B32-23E3-3534-574382D9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9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D49FFD-3F09-7BC5-FC73-7F87F4E4B232}"/>
              </a:ext>
            </a:extLst>
          </p:cNvPr>
          <p:cNvSpPr/>
          <p:nvPr/>
        </p:nvSpPr>
        <p:spPr>
          <a:xfrm>
            <a:off x="4181" y="1596843"/>
            <a:ext cx="18283825" cy="114300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기대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효과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F1CDAFB-A299-E5B2-A229-06EA59C44704}"/>
              </a:ext>
            </a:extLst>
          </p:cNvPr>
          <p:cNvSpPr txBox="1"/>
          <p:nvPr/>
        </p:nvSpPr>
        <p:spPr>
          <a:xfrm>
            <a:off x="5715005" y="628447"/>
            <a:ext cx="6567917" cy="9532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4000" b="1" kern="0" spc="200" dirty="0">
                <a:solidFill>
                  <a:srgbClr val="0E1F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Conclusion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1001">
            <a:extLst>
              <a:ext uri="{FF2B5EF4-FFF2-40B4-BE49-F238E27FC236}">
                <a16:creationId xmlns:a16="http://schemas.microsoft.com/office/drawing/2014/main" id="{711F3830-95A2-B347-00F8-841864A6BDEC}"/>
              </a:ext>
            </a:extLst>
          </p:cNvPr>
          <p:cNvGrpSpPr/>
          <p:nvPr/>
        </p:nvGrpSpPr>
        <p:grpSpPr>
          <a:xfrm>
            <a:off x="6483300" y="1157673"/>
            <a:ext cx="5031327" cy="408869"/>
            <a:chOff x="7138564" y="2195969"/>
            <a:chExt cx="3788625" cy="408869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68C0726D-46D0-805F-1869-B6747BDB3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8564" y="2195969"/>
              <a:ext cx="3788625" cy="40886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6B64685-0E2E-97BF-0572-A72304F04A76}"/>
              </a:ext>
            </a:extLst>
          </p:cNvPr>
          <p:cNvSpPr txBox="1"/>
          <p:nvPr/>
        </p:nvSpPr>
        <p:spPr>
          <a:xfrm>
            <a:off x="4648200" y="36195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방법에 따라 바꾸어서 넣을 예정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10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885</Words>
  <Application>Microsoft Office PowerPoint</Application>
  <PresentationFormat>사용자 지정</PresentationFormat>
  <Paragraphs>102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Myriad Pro Light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배소희</cp:lastModifiedBy>
  <cp:revision>46</cp:revision>
  <dcterms:created xsi:type="dcterms:W3CDTF">2021-01-13T21:00:44Z</dcterms:created>
  <dcterms:modified xsi:type="dcterms:W3CDTF">2023-05-19T10:50:34Z</dcterms:modified>
</cp:coreProperties>
</file>