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57" r:id="rId3"/>
    <p:sldId id="263" r:id="rId4"/>
    <p:sldId id="271" r:id="rId5"/>
    <p:sldId id="281" r:id="rId6"/>
    <p:sldId id="282" r:id="rId7"/>
    <p:sldId id="283" r:id="rId8"/>
    <p:sldId id="265" r:id="rId9"/>
    <p:sldId id="279" r:id="rId10"/>
    <p:sldId id="270" r:id="rId11"/>
    <p:sldId id="280" r:id="rId12"/>
    <p:sldId id="260" r:id="rId13"/>
    <p:sldId id="276" r:id="rId14"/>
    <p:sldId id="267" r:id="rId15"/>
    <p:sldId id="274" r:id="rId16"/>
    <p:sldId id="259" r:id="rId17"/>
    <p:sldId id="26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E38C4-A569-4A81-92A5-B4643EFF6207}" type="doc">
      <dgm:prSet loTypeId="urn:microsoft.com/office/officeart/2005/8/layout/b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B3441191-6CD0-45B8-8C3C-017EDC90E318}">
      <dgm:prSet phldrT="[텍스트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웨이퍼</a:t>
          </a:r>
          <a:endParaRPr lang="en-US" altLang="ko-KR" sz="18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  <a:p>
          <a:pPr latinLnBrk="1"/>
          <a:r>
            <a:rPr lang="ko-KR" altLang="en-US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제조</a:t>
          </a:r>
        </a:p>
      </dgm:t>
    </dgm:pt>
    <dgm:pt modelId="{396BB5BC-336E-44AF-8B67-EF2D7EAD02F3}" type="parTrans" cxnId="{0E3B51D6-84C4-444D-B94D-AC91FA9795F7}">
      <dgm:prSet/>
      <dgm:spPr/>
      <dgm:t>
        <a:bodyPr/>
        <a:lstStyle/>
        <a:p>
          <a:pPr latinLnBrk="1"/>
          <a:endParaRPr lang="ko-KR" altLang="en-US"/>
        </a:p>
      </dgm:t>
    </dgm:pt>
    <dgm:pt modelId="{9C20D28C-F480-4680-8AE9-F8AE86126164}" type="sibTrans" cxnId="{0E3B51D6-84C4-444D-B94D-AC91FA9795F7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C86F71C-5612-45C5-8CC8-F91349F38EEA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패키징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gm:t>
    </dgm:pt>
    <dgm:pt modelId="{C7867981-F411-452F-AF29-E151483C576C}" type="parTrans" cxnId="{02D2758F-EF88-4131-A945-C479793171DC}">
      <dgm:prSet/>
      <dgm:spPr/>
      <dgm:t>
        <a:bodyPr/>
        <a:lstStyle/>
        <a:p>
          <a:pPr latinLnBrk="1"/>
          <a:endParaRPr lang="ko-KR" altLang="en-US"/>
        </a:p>
      </dgm:t>
    </dgm:pt>
    <dgm:pt modelId="{F71A246D-42DB-49C8-AF72-B30B267A98AB}" type="sibTrans" cxnId="{02D2758F-EF88-4131-A945-C479793171DC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B56DA84-40EE-416E-9D70-6FC4B0666D48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EDS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gm:t>
    </dgm:pt>
    <dgm:pt modelId="{4AC4384C-5695-4A19-B89D-C7B55F17197A}" type="parTrans" cxnId="{B74B03B9-F356-4B18-A51A-123B40E97214}">
      <dgm:prSet/>
      <dgm:spPr/>
      <dgm:t>
        <a:bodyPr/>
        <a:lstStyle/>
        <a:p>
          <a:pPr latinLnBrk="1"/>
          <a:endParaRPr lang="ko-KR" altLang="en-US"/>
        </a:p>
      </dgm:t>
    </dgm:pt>
    <dgm:pt modelId="{924F9EE9-A791-4A9F-9974-8EB0790529E2}" type="sibTrans" cxnId="{B74B03B9-F356-4B18-A51A-123B40E97214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0107059-57F3-48C0-A166-0867BA92FC12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산화공정</a:t>
          </a:r>
        </a:p>
      </dgm:t>
    </dgm:pt>
    <dgm:pt modelId="{93DD0875-1D20-4813-A814-E5AB032C863A}" type="parTrans" cxnId="{31637311-AC7F-4CC2-9B84-A7250C0E5829}">
      <dgm:prSet/>
      <dgm:spPr/>
      <dgm:t>
        <a:bodyPr/>
        <a:lstStyle/>
        <a:p>
          <a:pPr latinLnBrk="1"/>
          <a:endParaRPr lang="ko-KR" altLang="en-US"/>
        </a:p>
      </dgm:t>
    </dgm:pt>
    <dgm:pt modelId="{61312075-AA46-4A2A-AAF8-E05C5E542230}" type="sibTrans" cxnId="{31637311-AC7F-4CC2-9B84-A7250C0E5829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D17054B-CAF0-4489-BA58-451323DF229B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포토공정</a:t>
          </a:r>
        </a:p>
      </dgm:t>
    </dgm:pt>
    <dgm:pt modelId="{EF000B6F-A311-4C34-A73C-73537134DC96}" type="parTrans" cxnId="{9A4EEAEC-D3AB-4ABC-B6D3-BD22796BADF0}">
      <dgm:prSet/>
      <dgm:spPr/>
      <dgm:t>
        <a:bodyPr/>
        <a:lstStyle/>
        <a:p>
          <a:pPr latinLnBrk="1"/>
          <a:endParaRPr lang="ko-KR" altLang="en-US"/>
        </a:p>
      </dgm:t>
    </dgm:pt>
    <dgm:pt modelId="{46FE8137-F2F0-4FAE-BEE4-676FEE29D755}" type="sibTrans" cxnId="{9A4EEAEC-D3AB-4ABC-B6D3-BD22796BADF0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77A8273-E99D-4A64-B0B8-FD63B848CB04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금속배선공정</a:t>
          </a:r>
        </a:p>
      </dgm:t>
    </dgm:pt>
    <dgm:pt modelId="{B86B4678-3166-4CDF-970A-D511D9F7640C}" type="parTrans" cxnId="{809D7B12-16EE-4435-AB62-61ED81A0BB97}">
      <dgm:prSet/>
      <dgm:spPr/>
      <dgm:t>
        <a:bodyPr/>
        <a:lstStyle/>
        <a:p>
          <a:pPr latinLnBrk="1"/>
          <a:endParaRPr lang="ko-KR" altLang="en-US"/>
        </a:p>
      </dgm:t>
    </dgm:pt>
    <dgm:pt modelId="{0E7621A4-8FB7-4884-B7D3-4BECE5A52DFA}" type="sibTrans" cxnId="{809D7B12-16EE-4435-AB62-61ED81A0BB97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7E80399-EC86-4860-84EF-F30A983237B5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박막증착공정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gm:t>
    </dgm:pt>
    <dgm:pt modelId="{755803F6-15C3-4A27-A2A9-DEC665A74F80}" type="parTrans" cxnId="{EA666794-BEA0-413A-807E-C1CFB5076AA5}">
      <dgm:prSet/>
      <dgm:spPr/>
      <dgm:t>
        <a:bodyPr/>
        <a:lstStyle/>
        <a:p>
          <a:pPr latinLnBrk="1"/>
          <a:endParaRPr lang="ko-KR" altLang="en-US"/>
        </a:p>
      </dgm:t>
    </dgm:pt>
    <dgm:pt modelId="{796E6481-365E-4CB5-8269-7665F346959E}" type="sibTrans" cxnId="{EA666794-BEA0-413A-807E-C1CFB5076AA5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AD14547-C17A-485A-93EB-D97F6DF06D70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latinLnBrk="1"/>
          <a:r>
            <a:rPr lang="ko-KR" altLang="en-US" sz="1800" kern="12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식각공정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gm:t>
    </dgm:pt>
    <dgm:pt modelId="{4F51E46F-6E5D-4787-A571-DB328715BAB1}" type="parTrans" cxnId="{7774C1B7-561A-438F-9454-C2D1A9C51209}">
      <dgm:prSet/>
      <dgm:spPr/>
      <dgm:t>
        <a:bodyPr/>
        <a:lstStyle/>
        <a:p>
          <a:pPr latinLnBrk="1"/>
          <a:endParaRPr lang="ko-KR" altLang="en-US"/>
        </a:p>
      </dgm:t>
    </dgm:pt>
    <dgm:pt modelId="{0298BC94-DE8C-4010-9708-7D2F1DC45F83}" type="sibTrans" cxnId="{7774C1B7-561A-438F-9454-C2D1A9C51209}">
      <dgm:prSet/>
      <dgm:spPr/>
      <dgm:t>
        <a:bodyPr/>
        <a:lstStyle/>
        <a:p>
          <a:pPr latinLnBrk="1"/>
          <a:endParaRPr lang="ko-KR" altLang="en-US"/>
        </a:p>
      </dgm:t>
    </dgm:pt>
    <dgm:pt modelId="{686B4EC2-1594-4220-AB28-E7640D8C538F}" type="pres">
      <dgm:prSet presAssocID="{0AFE38C4-A569-4A81-92A5-B4643EFF6207}" presName="diagram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287B51-CC84-42F2-9E23-363CA1F9BBC3}" type="pres">
      <dgm:prSet presAssocID="{B3441191-6CD0-45B8-8C3C-017EDC90E318}" presName="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0231DC-C29A-4096-A9E6-5F9EDEAAA53F}" type="pres">
      <dgm:prSet presAssocID="{9C20D28C-F480-4680-8AE9-F8AE86126164}" presName="sibTrans" presStyleLbl="sibTrans2D1" presStyleIdx="0" presStyleCnt="7" custAng="16200000" custLinFactX="179553" custLinFactY="-100000" custLinFactNeighborX="200000" custLinFactNeighborY="-101568"/>
      <dgm:spPr/>
      <dgm:t>
        <a:bodyPr/>
        <a:lstStyle/>
        <a:p>
          <a:pPr latinLnBrk="1"/>
          <a:endParaRPr lang="ko-KR" altLang="en-US"/>
        </a:p>
      </dgm:t>
    </dgm:pt>
    <dgm:pt modelId="{AEC63F16-7BB8-4680-80B8-F77670CB6DEE}" type="pres">
      <dgm:prSet presAssocID="{7C86F71C-5612-45C5-8CC8-F91349F38EEA}" presName="middleNode" presStyleCnt="0"/>
      <dgm:spPr/>
    </dgm:pt>
    <dgm:pt modelId="{D7C98DB6-1F7F-49C8-8AB7-63CE3AAF3179}" type="pres">
      <dgm:prSet presAssocID="{7C86F71C-5612-45C5-8CC8-F91349F38EEA}" presName="padding" presStyleLbl="node1" presStyleIdx="0" presStyleCnt="8"/>
      <dgm:spPr/>
    </dgm:pt>
    <dgm:pt modelId="{2A57A929-89E7-4248-85FE-8FF9A67DA127}" type="pres">
      <dgm:prSet presAssocID="{7C86F71C-5612-45C5-8CC8-F91349F38EEA}" presName="shape" presStyleLbl="node1" presStyleIdx="1" presStyleCnt="8" custScaleX="138858" custScaleY="138858">
        <dgm:presLayoutVars>
          <dgm:bulletEnabled val="1"/>
        </dgm:presLayoutVars>
      </dgm:prSet>
      <dgm:spPr>
        <a:xfrm>
          <a:off x="59745" y="3185394"/>
          <a:ext cx="1496661" cy="1496661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13815CB-E250-46F8-B7AF-A50372AD35B7}" type="pres">
      <dgm:prSet presAssocID="{F71A246D-42DB-49C8-AF72-B30B267A98AB}" presName="sibTrans" presStyleLbl="sibTrans2D1" presStyleIdx="1" presStyleCnt="7" custFlipHor="1" custLinFactNeighborX="0" custLinFactNeighborY="10498"/>
      <dgm:spPr/>
      <dgm:t>
        <a:bodyPr/>
        <a:lstStyle/>
        <a:p>
          <a:pPr latinLnBrk="1"/>
          <a:endParaRPr lang="ko-KR" altLang="en-US"/>
        </a:p>
      </dgm:t>
    </dgm:pt>
    <dgm:pt modelId="{2A6A7A70-0527-4B1F-9E6B-3BE54DA5FB43}" type="pres">
      <dgm:prSet presAssocID="{7B56DA84-40EE-416E-9D70-6FC4B0666D48}" presName="middleNode" presStyleCnt="0"/>
      <dgm:spPr/>
    </dgm:pt>
    <dgm:pt modelId="{00632DB0-A43B-4095-A407-4F7154DF1E12}" type="pres">
      <dgm:prSet presAssocID="{7B56DA84-40EE-416E-9D70-6FC4B0666D48}" presName="padding" presStyleLbl="node1" presStyleIdx="1" presStyleCnt="8"/>
      <dgm:spPr/>
    </dgm:pt>
    <dgm:pt modelId="{FD1A104B-5910-4874-B12D-63E735293EF4}" type="pres">
      <dgm:prSet presAssocID="{7B56DA84-40EE-416E-9D70-6FC4B0666D48}" presName="shape" presStyleLbl="node1" presStyleIdx="2" presStyleCnt="8" custScaleX="150588" custScaleY="150588">
        <dgm:presLayoutVars>
          <dgm:bulletEnabled val="1"/>
        </dgm:presLayoutVars>
      </dgm:prSet>
      <dgm:spPr>
        <a:xfrm>
          <a:off x="2424021" y="3118606"/>
          <a:ext cx="1623091" cy="1623091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E093BC9-84D1-46C2-9399-A8AD869F6A7A}" type="pres">
      <dgm:prSet presAssocID="{924F9EE9-A791-4A9F-9974-8EB0790529E2}" presName="sibTrans" presStyleLbl="sibTrans2D1" presStyleIdx="2" presStyleCnt="7" custAng="5400000" custFlipHor="1" custLinFactX="200000" custLinFactY="100000" custLinFactNeighborX="205348" custLinFactNeighborY="103668"/>
      <dgm:spPr/>
      <dgm:t>
        <a:bodyPr/>
        <a:lstStyle/>
        <a:p>
          <a:pPr latinLnBrk="1"/>
          <a:endParaRPr lang="ko-KR" altLang="en-US"/>
        </a:p>
      </dgm:t>
    </dgm:pt>
    <dgm:pt modelId="{9A7BDE03-B8CF-4ACF-8FC5-3F77108DA025}" type="pres">
      <dgm:prSet presAssocID="{40107059-57F3-48C0-A166-0867BA92FC12}" presName="middleNode" presStyleCnt="0"/>
      <dgm:spPr/>
    </dgm:pt>
    <dgm:pt modelId="{0D97B6F8-B57D-4528-B80F-4D2FEE4D7A9D}" type="pres">
      <dgm:prSet presAssocID="{40107059-57F3-48C0-A166-0867BA92FC12}" presName="padding" presStyleLbl="node1" presStyleIdx="2" presStyleCnt="8"/>
      <dgm:spPr/>
    </dgm:pt>
    <dgm:pt modelId="{509C0383-B86E-4361-870C-576B004B8571}" type="pres">
      <dgm:prSet presAssocID="{40107059-57F3-48C0-A166-0867BA92FC12}" presName="shape" presStyleLbl="node1" presStyleIdx="3" presStyleCnt="8" custScaleX="140633" custScaleY="140633">
        <dgm:presLayoutVars>
          <dgm:bulletEnabled val="1"/>
        </dgm:presLayoutVars>
      </dgm:prSet>
      <dgm:spPr>
        <a:xfrm>
          <a:off x="2477670" y="987156"/>
          <a:ext cx="1515792" cy="1515792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EF81126-DD92-4AC0-8895-4F8FF8D31E29}" type="pres">
      <dgm:prSet presAssocID="{61312075-AA46-4A2A-AAF8-E05C5E542230}" presName="sibTrans" presStyleLbl="sibTrans2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485F84F0-5FBA-4A81-A66A-55E46AE2B89F}" type="pres">
      <dgm:prSet presAssocID="{4D17054B-CAF0-4489-BA58-451323DF229B}" presName="middleNode" presStyleCnt="0"/>
      <dgm:spPr/>
    </dgm:pt>
    <dgm:pt modelId="{265558B4-25A0-4A90-99D9-B2248C4C2BCA}" type="pres">
      <dgm:prSet presAssocID="{4D17054B-CAF0-4489-BA58-451323DF229B}" presName="padding" presStyleLbl="node1" presStyleIdx="3" presStyleCnt="8"/>
      <dgm:spPr/>
    </dgm:pt>
    <dgm:pt modelId="{C75427C9-CC2D-496C-9206-9B7A54A68C85}" type="pres">
      <dgm:prSet presAssocID="{4D17054B-CAF0-4489-BA58-451323DF229B}" presName="shape" presStyleLbl="node1" presStyleIdx="4" presStyleCnt="8" custScaleX="150049" custScaleY="150049">
        <dgm:presLayoutVars>
          <dgm:bulletEnabled val="1"/>
        </dgm:presLayoutVars>
      </dgm:prSet>
      <dgm:spPr>
        <a:xfrm>
          <a:off x="4855085" y="937080"/>
          <a:ext cx="1617281" cy="1617281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FBF2D74-05D3-4502-A0D2-A9929707CF18}" type="pres">
      <dgm:prSet presAssocID="{46FE8137-F2F0-4FAE-BEE4-676FEE29D755}" presName="sibTrans" presStyleLbl="sibTrans2D1" presStyleIdx="4" presStyleCnt="7" custAng="16200000" custLinFactX="200000" custLinFactY="-97368" custLinFactNeighborX="203109" custLinFactNeighborY="-100000"/>
      <dgm:spPr/>
      <dgm:t>
        <a:bodyPr/>
        <a:lstStyle/>
        <a:p>
          <a:pPr latinLnBrk="1"/>
          <a:endParaRPr lang="ko-KR" altLang="en-US"/>
        </a:p>
      </dgm:t>
    </dgm:pt>
    <dgm:pt modelId="{2304889A-0FBB-4302-ACFC-FC346C27EDB2}" type="pres">
      <dgm:prSet presAssocID="{677A8273-E99D-4A64-B0B8-FD63B848CB04}" presName="middleNode" presStyleCnt="0"/>
      <dgm:spPr/>
    </dgm:pt>
    <dgm:pt modelId="{10F8FC6C-37BA-4B56-9DB2-7E60D1E81519}" type="pres">
      <dgm:prSet presAssocID="{677A8273-E99D-4A64-B0B8-FD63B848CB04}" presName="padding" presStyleLbl="node1" presStyleIdx="4" presStyleCnt="8"/>
      <dgm:spPr/>
    </dgm:pt>
    <dgm:pt modelId="{D8C8E1F7-03CC-4A66-9094-CD59580E6C92}" type="pres">
      <dgm:prSet presAssocID="{677A8273-E99D-4A64-B0B8-FD63B848CB04}" presName="shape" presStyleLbl="node1" presStyleIdx="5" presStyleCnt="8" custScaleX="142046" custScaleY="142046">
        <dgm:presLayoutVars>
          <dgm:bulletEnabled val="1"/>
        </dgm:presLayoutVars>
      </dgm:prSet>
      <dgm:spPr>
        <a:xfrm>
          <a:off x="4898215" y="3162404"/>
          <a:ext cx="1531022" cy="1531022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A9858AE-9217-4E55-AFC6-23DE3F55F5F6}" type="pres">
      <dgm:prSet presAssocID="{0E7621A4-8FB7-4884-B7D3-4BECE5A52DFA}" presName="sibTrans" presStyleLbl="sibTrans2D1" presStyleIdx="5" presStyleCnt="7" custFlipHor="1"/>
      <dgm:spPr/>
      <dgm:t>
        <a:bodyPr/>
        <a:lstStyle/>
        <a:p>
          <a:pPr latinLnBrk="1"/>
          <a:endParaRPr lang="ko-KR" altLang="en-US"/>
        </a:p>
      </dgm:t>
    </dgm:pt>
    <dgm:pt modelId="{FC02A5FE-95BF-4230-BDBC-2F8DA228127A}" type="pres">
      <dgm:prSet presAssocID="{77E80399-EC86-4860-84EF-F30A983237B5}" presName="middleNode" presStyleCnt="0"/>
      <dgm:spPr/>
    </dgm:pt>
    <dgm:pt modelId="{48A543EC-16D4-4ACF-8ABE-475F442C62CE}" type="pres">
      <dgm:prSet presAssocID="{77E80399-EC86-4860-84EF-F30A983237B5}" presName="padding" presStyleLbl="node1" presStyleIdx="5" presStyleCnt="8"/>
      <dgm:spPr/>
    </dgm:pt>
    <dgm:pt modelId="{9DFE48EA-CDF3-45FD-9DE3-191C1653E22D}" type="pres">
      <dgm:prSet presAssocID="{77E80399-EC86-4860-84EF-F30A983237B5}" presName="shape" presStyleLbl="node1" presStyleIdx="6" presStyleCnt="8" custScaleX="139273" custScaleY="139273">
        <dgm:presLayoutVars>
          <dgm:bulletEnabled val="1"/>
        </dgm:presLayoutVars>
      </dgm:prSet>
      <dgm:spPr>
        <a:xfrm>
          <a:off x="7337746" y="3177348"/>
          <a:ext cx="1501134" cy="1501134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7004DB1-4343-491A-869A-8042341C2DEB}" type="pres">
      <dgm:prSet presAssocID="{796E6481-365E-4CB5-8269-7665F346959E}" presName="sibTrans" presStyleLbl="sibTrans2D1" presStyleIdx="6" presStyleCnt="7" custAng="10800000" custLinFactNeighborX="14093" custLinFactNeighborY="2100"/>
      <dgm:spPr/>
      <dgm:t>
        <a:bodyPr/>
        <a:lstStyle/>
        <a:p>
          <a:pPr latinLnBrk="1"/>
          <a:endParaRPr lang="ko-KR" altLang="en-US"/>
        </a:p>
      </dgm:t>
    </dgm:pt>
    <dgm:pt modelId="{D93AF847-DFF2-4BDD-9163-18A9A4D58DDC}" type="pres">
      <dgm:prSet presAssocID="{3AD14547-C17A-485A-93EB-D97F6DF06D70}" presName="lastNode" presStyleLbl="node1" presStyleIdx="7" presStyleCnt="8">
        <dgm:presLayoutVars>
          <dgm:bulletEnabled val="1"/>
        </dgm:presLayoutVars>
      </dgm:prSet>
      <dgm:spPr>
        <a:xfrm>
          <a:off x="7280340" y="938416"/>
          <a:ext cx="1615945" cy="1615945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0E3B51D6-84C4-444D-B94D-AC91FA9795F7}" srcId="{0AFE38C4-A569-4A81-92A5-B4643EFF6207}" destId="{B3441191-6CD0-45B8-8C3C-017EDC90E318}" srcOrd="0" destOrd="0" parTransId="{396BB5BC-336E-44AF-8B67-EF2D7EAD02F3}" sibTransId="{9C20D28C-F480-4680-8AE9-F8AE86126164}"/>
    <dgm:cxn modelId="{B74B03B9-F356-4B18-A51A-123B40E97214}" srcId="{0AFE38C4-A569-4A81-92A5-B4643EFF6207}" destId="{7B56DA84-40EE-416E-9D70-6FC4B0666D48}" srcOrd="2" destOrd="0" parTransId="{4AC4384C-5695-4A19-B89D-C7B55F17197A}" sibTransId="{924F9EE9-A791-4A9F-9974-8EB0790529E2}"/>
    <dgm:cxn modelId="{31637311-AC7F-4CC2-9B84-A7250C0E5829}" srcId="{0AFE38C4-A569-4A81-92A5-B4643EFF6207}" destId="{40107059-57F3-48C0-A166-0867BA92FC12}" srcOrd="3" destOrd="0" parTransId="{93DD0875-1D20-4813-A814-E5AB032C863A}" sibTransId="{61312075-AA46-4A2A-AAF8-E05C5E542230}"/>
    <dgm:cxn modelId="{45B8BDB2-44A3-41BB-8E39-9AC7CAF3A5CF}" type="presOf" srcId="{0AFE38C4-A569-4A81-92A5-B4643EFF6207}" destId="{686B4EC2-1594-4220-AB28-E7640D8C538F}" srcOrd="0" destOrd="0" presId="urn:microsoft.com/office/officeart/2005/8/layout/bProcess2"/>
    <dgm:cxn modelId="{7B03DE93-2B24-44B5-96BE-299F0A88BAD5}" type="presOf" srcId="{46FE8137-F2F0-4FAE-BEE4-676FEE29D755}" destId="{DFBF2D74-05D3-4502-A0D2-A9929707CF18}" srcOrd="0" destOrd="0" presId="urn:microsoft.com/office/officeart/2005/8/layout/bProcess2"/>
    <dgm:cxn modelId="{9A4EEAEC-D3AB-4ABC-B6D3-BD22796BADF0}" srcId="{0AFE38C4-A569-4A81-92A5-B4643EFF6207}" destId="{4D17054B-CAF0-4489-BA58-451323DF229B}" srcOrd="4" destOrd="0" parTransId="{EF000B6F-A311-4C34-A73C-73537134DC96}" sibTransId="{46FE8137-F2F0-4FAE-BEE4-676FEE29D755}"/>
    <dgm:cxn modelId="{FE7D14A1-A9CF-469A-A6F7-301AE70029AF}" type="presOf" srcId="{0E7621A4-8FB7-4884-B7D3-4BECE5A52DFA}" destId="{DA9858AE-9217-4E55-AFC6-23DE3F55F5F6}" srcOrd="0" destOrd="0" presId="urn:microsoft.com/office/officeart/2005/8/layout/bProcess2"/>
    <dgm:cxn modelId="{A9424C19-472B-44D4-BCEF-CF912E0094D6}" type="presOf" srcId="{924F9EE9-A791-4A9F-9974-8EB0790529E2}" destId="{CE093BC9-84D1-46C2-9399-A8AD869F6A7A}" srcOrd="0" destOrd="0" presId="urn:microsoft.com/office/officeart/2005/8/layout/bProcess2"/>
    <dgm:cxn modelId="{02D2758F-EF88-4131-A945-C479793171DC}" srcId="{0AFE38C4-A569-4A81-92A5-B4643EFF6207}" destId="{7C86F71C-5612-45C5-8CC8-F91349F38EEA}" srcOrd="1" destOrd="0" parTransId="{C7867981-F411-452F-AF29-E151483C576C}" sibTransId="{F71A246D-42DB-49C8-AF72-B30B267A98AB}"/>
    <dgm:cxn modelId="{CF602F39-AE3A-47B1-A457-A3468929658C}" type="presOf" srcId="{77E80399-EC86-4860-84EF-F30A983237B5}" destId="{9DFE48EA-CDF3-45FD-9DE3-191C1653E22D}" srcOrd="0" destOrd="0" presId="urn:microsoft.com/office/officeart/2005/8/layout/bProcess2"/>
    <dgm:cxn modelId="{9CFA10C8-DDC8-4D07-AF13-A916FFB63762}" type="presOf" srcId="{4D17054B-CAF0-4489-BA58-451323DF229B}" destId="{C75427C9-CC2D-496C-9206-9B7A54A68C85}" srcOrd="0" destOrd="0" presId="urn:microsoft.com/office/officeart/2005/8/layout/bProcess2"/>
    <dgm:cxn modelId="{3BE303D0-A1B0-4058-9D5B-2E65E5067379}" type="presOf" srcId="{61312075-AA46-4A2A-AAF8-E05C5E542230}" destId="{6EF81126-DD92-4AC0-8895-4F8FF8D31E29}" srcOrd="0" destOrd="0" presId="urn:microsoft.com/office/officeart/2005/8/layout/bProcess2"/>
    <dgm:cxn modelId="{BBF7B38A-F0F6-4F19-9B1D-C9EC4A970713}" type="presOf" srcId="{9C20D28C-F480-4680-8AE9-F8AE86126164}" destId="{5B0231DC-C29A-4096-A9E6-5F9EDEAAA53F}" srcOrd="0" destOrd="0" presId="urn:microsoft.com/office/officeart/2005/8/layout/bProcess2"/>
    <dgm:cxn modelId="{7774C1B7-561A-438F-9454-C2D1A9C51209}" srcId="{0AFE38C4-A569-4A81-92A5-B4643EFF6207}" destId="{3AD14547-C17A-485A-93EB-D97F6DF06D70}" srcOrd="7" destOrd="0" parTransId="{4F51E46F-6E5D-4787-A571-DB328715BAB1}" sibTransId="{0298BC94-DE8C-4010-9708-7D2F1DC45F83}"/>
    <dgm:cxn modelId="{69C2BA8C-84B8-4BDA-912F-91C493ABFBA7}" type="presOf" srcId="{7C86F71C-5612-45C5-8CC8-F91349F38EEA}" destId="{2A57A929-89E7-4248-85FE-8FF9A67DA127}" srcOrd="0" destOrd="0" presId="urn:microsoft.com/office/officeart/2005/8/layout/bProcess2"/>
    <dgm:cxn modelId="{0F22D7C4-BE30-4042-B8FE-0201632671E6}" type="presOf" srcId="{3AD14547-C17A-485A-93EB-D97F6DF06D70}" destId="{D93AF847-DFF2-4BDD-9163-18A9A4D58DDC}" srcOrd="0" destOrd="0" presId="urn:microsoft.com/office/officeart/2005/8/layout/bProcess2"/>
    <dgm:cxn modelId="{B59AA876-A6C7-4E2A-9DC7-999EAF0C81C7}" type="presOf" srcId="{40107059-57F3-48C0-A166-0867BA92FC12}" destId="{509C0383-B86E-4361-870C-576B004B8571}" srcOrd="0" destOrd="0" presId="urn:microsoft.com/office/officeart/2005/8/layout/bProcess2"/>
    <dgm:cxn modelId="{F89D9AA4-C9F2-490C-B613-4B1A96FCC488}" type="presOf" srcId="{F71A246D-42DB-49C8-AF72-B30B267A98AB}" destId="{C13815CB-E250-46F8-B7AF-A50372AD35B7}" srcOrd="0" destOrd="0" presId="urn:microsoft.com/office/officeart/2005/8/layout/bProcess2"/>
    <dgm:cxn modelId="{5B73FE3B-0208-42CF-BEFE-FD5182BD26E0}" type="presOf" srcId="{B3441191-6CD0-45B8-8C3C-017EDC90E318}" destId="{86287B51-CC84-42F2-9E23-363CA1F9BBC3}" srcOrd="0" destOrd="0" presId="urn:microsoft.com/office/officeart/2005/8/layout/bProcess2"/>
    <dgm:cxn modelId="{906B6FB3-4B15-422F-954C-4BC6F96CA5F4}" type="presOf" srcId="{796E6481-365E-4CB5-8269-7665F346959E}" destId="{87004DB1-4343-491A-869A-8042341C2DEB}" srcOrd="0" destOrd="0" presId="urn:microsoft.com/office/officeart/2005/8/layout/bProcess2"/>
    <dgm:cxn modelId="{EA666794-BEA0-413A-807E-C1CFB5076AA5}" srcId="{0AFE38C4-A569-4A81-92A5-B4643EFF6207}" destId="{77E80399-EC86-4860-84EF-F30A983237B5}" srcOrd="6" destOrd="0" parTransId="{755803F6-15C3-4A27-A2A9-DEC665A74F80}" sibTransId="{796E6481-365E-4CB5-8269-7665F346959E}"/>
    <dgm:cxn modelId="{809D7B12-16EE-4435-AB62-61ED81A0BB97}" srcId="{0AFE38C4-A569-4A81-92A5-B4643EFF6207}" destId="{677A8273-E99D-4A64-B0B8-FD63B848CB04}" srcOrd="5" destOrd="0" parTransId="{B86B4678-3166-4CDF-970A-D511D9F7640C}" sibTransId="{0E7621A4-8FB7-4884-B7D3-4BECE5A52DFA}"/>
    <dgm:cxn modelId="{990EFE26-C402-461E-B952-65B34A855709}" type="presOf" srcId="{677A8273-E99D-4A64-B0B8-FD63B848CB04}" destId="{D8C8E1F7-03CC-4A66-9094-CD59580E6C92}" srcOrd="0" destOrd="0" presId="urn:microsoft.com/office/officeart/2005/8/layout/bProcess2"/>
    <dgm:cxn modelId="{9CD5D995-0D71-4A09-B37E-090BF1E077DE}" type="presOf" srcId="{7B56DA84-40EE-416E-9D70-6FC4B0666D48}" destId="{FD1A104B-5910-4874-B12D-63E735293EF4}" srcOrd="0" destOrd="0" presId="urn:microsoft.com/office/officeart/2005/8/layout/bProcess2"/>
    <dgm:cxn modelId="{5CAE6FCC-FC97-4C0F-950C-236DF6D1D7D3}" type="presParOf" srcId="{686B4EC2-1594-4220-AB28-E7640D8C538F}" destId="{86287B51-CC84-42F2-9E23-363CA1F9BBC3}" srcOrd="0" destOrd="0" presId="urn:microsoft.com/office/officeart/2005/8/layout/bProcess2"/>
    <dgm:cxn modelId="{F7750072-72B6-416F-A9BD-36134907FD4F}" type="presParOf" srcId="{686B4EC2-1594-4220-AB28-E7640D8C538F}" destId="{5B0231DC-C29A-4096-A9E6-5F9EDEAAA53F}" srcOrd="1" destOrd="0" presId="urn:microsoft.com/office/officeart/2005/8/layout/bProcess2"/>
    <dgm:cxn modelId="{347C2BD4-ECE4-4C9B-ACE5-4B0A25B33899}" type="presParOf" srcId="{686B4EC2-1594-4220-AB28-E7640D8C538F}" destId="{AEC63F16-7BB8-4680-80B8-F77670CB6DEE}" srcOrd="2" destOrd="0" presId="urn:microsoft.com/office/officeart/2005/8/layout/bProcess2"/>
    <dgm:cxn modelId="{D97C0B50-C86A-4BF7-9089-60A638D5C801}" type="presParOf" srcId="{AEC63F16-7BB8-4680-80B8-F77670CB6DEE}" destId="{D7C98DB6-1F7F-49C8-8AB7-63CE3AAF3179}" srcOrd="0" destOrd="0" presId="urn:microsoft.com/office/officeart/2005/8/layout/bProcess2"/>
    <dgm:cxn modelId="{BD46F57B-E586-4345-9DAF-702080D01137}" type="presParOf" srcId="{AEC63F16-7BB8-4680-80B8-F77670CB6DEE}" destId="{2A57A929-89E7-4248-85FE-8FF9A67DA127}" srcOrd="1" destOrd="0" presId="urn:microsoft.com/office/officeart/2005/8/layout/bProcess2"/>
    <dgm:cxn modelId="{255B2BAC-029D-4882-B3C6-90BC5C022E2D}" type="presParOf" srcId="{686B4EC2-1594-4220-AB28-E7640D8C538F}" destId="{C13815CB-E250-46F8-B7AF-A50372AD35B7}" srcOrd="3" destOrd="0" presId="urn:microsoft.com/office/officeart/2005/8/layout/bProcess2"/>
    <dgm:cxn modelId="{1748C08B-7E28-44E3-921D-3C9097D9D0B6}" type="presParOf" srcId="{686B4EC2-1594-4220-AB28-E7640D8C538F}" destId="{2A6A7A70-0527-4B1F-9E6B-3BE54DA5FB43}" srcOrd="4" destOrd="0" presId="urn:microsoft.com/office/officeart/2005/8/layout/bProcess2"/>
    <dgm:cxn modelId="{ACEC341B-43F8-4AA7-9B49-706FF50646F9}" type="presParOf" srcId="{2A6A7A70-0527-4B1F-9E6B-3BE54DA5FB43}" destId="{00632DB0-A43B-4095-A407-4F7154DF1E12}" srcOrd="0" destOrd="0" presId="urn:microsoft.com/office/officeart/2005/8/layout/bProcess2"/>
    <dgm:cxn modelId="{54E9457B-6708-4EB1-8CF8-4080E1FEDB04}" type="presParOf" srcId="{2A6A7A70-0527-4B1F-9E6B-3BE54DA5FB43}" destId="{FD1A104B-5910-4874-B12D-63E735293EF4}" srcOrd="1" destOrd="0" presId="urn:microsoft.com/office/officeart/2005/8/layout/bProcess2"/>
    <dgm:cxn modelId="{85B0D5BD-6B3A-4340-9F4F-F18921F82D38}" type="presParOf" srcId="{686B4EC2-1594-4220-AB28-E7640D8C538F}" destId="{CE093BC9-84D1-46C2-9399-A8AD869F6A7A}" srcOrd="5" destOrd="0" presId="urn:microsoft.com/office/officeart/2005/8/layout/bProcess2"/>
    <dgm:cxn modelId="{6FCBA774-3089-4156-BD1A-4CBC0D8FF678}" type="presParOf" srcId="{686B4EC2-1594-4220-AB28-E7640D8C538F}" destId="{9A7BDE03-B8CF-4ACF-8FC5-3F77108DA025}" srcOrd="6" destOrd="0" presId="urn:microsoft.com/office/officeart/2005/8/layout/bProcess2"/>
    <dgm:cxn modelId="{A7C4845B-A99C-4C60-A46E-1FB2EA0F5E35}" type="presParOf" srcId="{9A7BDE03-B8CF-4ACF-8FC5-3F77108DA025}" destId="{0D97B6F8-B57D-4528-B80F-4D2FEE4D7A9D}" srcOrd="0" destOrd="0" presId="urn:microsoft.com/office/officeart/2005/8/layout/bProcess2"/>
    <dgm:cxn modelId="{9B3BF12A-7D22-40A1-9F18-517DEED6F9FF}" type="presParOf" srcId="{9A7BDE03-B8CF-4ACF-8FC5-3F77108DA025}" destId="{509C0383-B86E-4361-870C-576B004B8571}" srcOrd="1" destOrd="0" presId="urn:microsoft.com/office/officeart/2005/8/layout/bProcess2"/>
    <dgm:cxn modelId="{926B84AB-03B2-4D7C-8693-78F2F9CB940E}" type="presParOf" srcId="{686B4EC2-1594-4220-AB28-E7640D8C538F}" destId="{6EF81126-DD92-4AC0-8895-4F8FF8D31E29}" srcOrd="7" destOrd="0" presId="urn:microsoft.com/office/officeart/2005/8/layout/bProcess2"/>
    <dgm:cxn modelId="{16F25395-1647-4989-A0E4-3B577C08FC31}" type="presParOf" srcId="{686B4EC2-1594-4220-AB28-E7640D8C538F}" destId="{485F84F0-5FBA-4A81-A66A-55E46AE2B89F}" srcOrd="8" destOrd="0" presId="urn:microsoft.com/office/officeart/2005/8/layout/bProcess2"/>
    <dgm:cxn modelId="{E4C4A2E0-07AB-4DE4-AC5A-661E3E88AAE5}" type="presParOf" srcId="{485F84F0-5FBA-4A81-A66A-55E46AE2B89F}" destId="{265558B4-25A0-4A90-99D9-B2248C4C2BCA}" srcOrd="0" destOrd="0" presId="urn:microsoft.com/office/officeart/2005/8/layout/bProcess2"/>
    <dgm:cxn modelId="{49458898-31FF-4C90-AD20-4B35C64A65DB}" type="presParOf" srcId="{485F84F0-5FBA-4A81-A66A-55E46AE2B89F}" destId="{C75427C9-CC2D-496C-9206-9B7A54A68C85}" srcOrd="1" destOrd="0" presId="urn:microsoft.com/office/officeart/2005/8/layout/bProcess2"/>
    <dgm:cxn modelId="{C55B0C97-EC94-43D4-A519-3B52DCB3070F}" type="presParOf" srcId="{686B4EC2-1594-4220-AB28-E7640D8C538F}" destId="{DFBF2D74-05D3-4502-A0D2-A9929707CF18}" srcOrd="9" destOrd="0" presId="urn:microsoft.com/office/officeart/2005/8/layout/bProcess2"/>
    <dgm:cxn modelId="{6B782218-6164-47D0-BE40-FCE9A62C5A72}" type="presParOf" srcId="{686B4EC2-1594-4220-AB28-E7640D8C538F}" destId="{2304889A-0FBB-4302-ACFC-FC346C27EDB2}" srcOrd="10" destOrd="0" presId="urn:microsoft.com/office/officeart/2005/8/layout/bProcess2"/>
    <dgm:cxn modelId="{1F3AC30E-3C58-4E34-840A-0C3388012334}" type="presParOf" srcId="{2304889A-0FBB-4302-ACFC-FC346C27EDB2}" destId="{10F8FC6C-37BA-4B56-9DB2-7E60D1E81519}" srcOrd="0" destOrd="0" presId="urn:microsoft.com/office/officeart/2005/8/layout/bProcess2"/>
    <dgm:cxn modelId="{3890C89C-256A-4432-9509-17EF9D544C76}" type="presParOf" srcId="{2304889A-0FBB-4302-ACFC-FC346C27EDB2}" destId="{D8C8E1F7-03CC-4A66-9094-CD59580E6C92}" srcOrd="1" destOrd="0" presId="urn:microsoft.com/office/officeart/2005/8/layout/bProcess2"/>
    <dgm:cxn modelId="{6401730F-06AF-4666-B2FC-E9CB3F8040F1}" type="presParOf" srcId="{686B4EC2-1594-4220-AB28-E7640D8C538F}" destId="{DA9858AE-9217-4E55-AFC6-23DE3F55F5F6}" srcOrd="11" destOrd="0" presId="urn:microsoft.com/office/officeart/2005/8/layout/bProcess2"/>
    <dgm:cxn modelId="{2F483D6C-38CB-449B-B272-9676148FBD6D}" type="presParOf" srcId="{686B4EC2-1594-4220-AB28-E7640D8C538F}" destId="{FC02A5FE-95BF-4230-BDBC-2F8DA228127A}" srcOrd="12" destOrd="0" presId="urn:microsoft.com/office/officeart/2005/8/layout/bProcess2"/>
    <dgm:cxn modelId="{9BB057FC-A219-4B6D-992A-645F67D46C08}" type="presParOf" srcId="{FC02A5FE-95BF-4230-BDBC-2F8DA228127A}" destId="{48A543EC-16D4-4ACF-8ABE-475F442C62CE}" srcOrd="0" destOrd="0" presId="urn:microsoft.com/office/officeart/2005/8/layout/bProcess2"/>
    <dgm:cxn modelId="{F5E8AF40-BED7-4D49-BA33-C8BDA6D7E66B}" type="presParOf" srcId="{FC02A5FE-95BF-4230-BDBC-2F8DA228127A}" destId="{9DFE48EA-CDF3-45FD-9DE3-191C1653E22D}" srcOrd="1" destOrd="0" presId="urn:microsoft.com/office/officeart/2005/8/layout/bProcess2"/>
    <dgm:cxn modelId="{510E3729-62CC-4488-A9E4-B87B15442E9D}" type="presParOf" srcId="{686B4EC2-1594-4220-AB28-E7640D8C538F}" destId="{87004DB1-4343-491A-869A-8042341C2DEB}" srcOrd="13" destOrd="0" presId="urn:microsoft.com/office/officeart/2005/8/layout/bProcess2"/>
    <dgm:cxn modelId="{B39AA0C5-E201-499F-935E-BB2721C65C18}" type="presParOf" srcId="{686B4EC2-1594-4220-AB28-E7640D8C538F}" destId="{D93AF847-DFF2-4BDD-9163-18A9A4D58DDC}" srcOrd="14" destOrd="0" presId="urn:microsoft.com/office/officeart/2005/8/layout/b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E38C4-A569-4A81-92A5-B4643EFF6207}" type="doc">
      <dgm:prSet loTypeId="urn:microsoft.com/office/officeart/2005/8/layout/b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B3441191-6CD0-45B8-8C3C-017EDC90E318}">
      <dgm:prSet phldrT="[텍스트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웨이퍼</a:t>
          </a:r>
          <a:endParaRPr lang="en-US" altLang="ko-KR" sz="18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  <a:p>
          <a:pPr latinLnBrk="1"/>
          <a:r>
            <a:rPr lang="ko-KR" altLang="en-US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제조</a:t>
          </a:r>
        </a:p>
      </dgm:t>
    </dgm:pt>
    <dgm:pt modelId="{396BB5BC-336E-44AF-8B67-EF2D7EAD02F3}" type="parTrans" cxnId="{0E3B51D6-84C4-444D-B94D-AC91FA9795F7}">
      <dgm:prSet/>
      <dgm:spPr/>
      <dgm:t>
        <a:bodyPr/>
        <a:lstStyle/>
        <a:p>
          <a:pPr latinLnBrk="1"/>
          <a:endParaRPr lang="ko-KR" altLang="en-US"/>
        </a:p>
      </dgm:t>
    </dgm:pt>
    <dgm:pt modelId="{9C20D28C-F480-4680-8AE9-F8AE86126164}" type="sibTrans" cxnId="{0E3B51D6-84C4-444D-B94D-AC91FA9795F7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C86F71C-5612-45C5-8CC8-F91349F38EEA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패키징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gm:t>
    </dgm:pt>
    <dgm:pt modelId="{C7867981-F411-452F-AF29-E151483C576C}" type="parTrans" cxnId="{02D2758F-EF88-4131-A945-C479793171DC}">
      <dgm:prSet/>
      <dgm:spPr/>
      <dgm:t>
        <a:bodyPr/>
        <a:lstStyle/>
        <a:p>
          <a:pPr latinLnBrk="1"/>
          <a:endParaRPr lang="ko-KR" altLang="en-US"/>
        </a:p>
      </dgm:t>
    </dgm:pt>
    <dgm:pt modelId="{F71A246D-42DB-49C8-AF72-B30B267A98AB}" type="sibTrans" cxnId="{02D2758F-EF88-4131-A945-C479793171DC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B56DA84-40EE-416E-9D70-6FC4B0666D48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EDS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gm:t>
    </dgm:pt>
    <dgm:pt modelId="{4AC4384C-5695-4A19-B89D-C7B55F17197A}" type="parTrans" cxnId="{B74B03B9-F356-4B18-A51A-123B40E97214}">
      <dgm:prSet/>
      <dgm:spPr/>
      <dgm:t>
        <a:bodyPr/>
        <a:lstStyle/>
        <a:p>
          <a:pPr latinLnBrk="1"/>
          <a:endParaRPr lang="ko-KR" altLang="en-US"/>
        </a:p>
      </dgm:t>
    </dgm:pt>
    <dgm:pt modelId="{924F9EE9-A791-4A9F-9974-8EB0790529E2}" type="sibTrans" cxnId="{B74B03B9-F356-4B18-A51A-123B40E97214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0107059-57F3-48C0-A166-0867BA92FC12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산화공정</a:t>
          </a:r>
        </a:p>
      </dgm:t>
    </dgm:pt>
    <dgm:pt modelId="{93DD0875-1D20-4813-A814-E5AB032C863A}" type="parTrans" cxnId="{31637311-AC7F-4CC2-9B84-A7250C0E5829}">
      <dgm:prSet/>
      <dgm:spPr/>
      <dgm:t>
        <a:bodyPr/>
        <a:lstStyle/>
        <a:p>
          <a:pPr latinLnBrk="1"/>
          <a:endParaRPr lang="ko-KR" altLang="en-US"/>
        </a:p>
      </dgm:t>
    </dgm:pt>
    <dgm:pt modelId="{61312075-AA46-4A2A-AAF8-E05C5E542230}" type="sibTrans" cxnId="{31637311-AC7F-4CC2-9B84-A7250C0E5829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D17054B-CAF0-4489-BA58-451323DF229B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포토공정</a:t>
          </a:r>
        </a:p>
      </dgm:t>
    </dgm:pt>
    <dgm:pt modelId="{EF000B6F-A311-4C34-A73C-73537134DC96}" type="parTrans" cxnId="{9A4EEAEC-D3AB-4ABC-B6D3-BD22796BADF0}">
      <dgm:prSet/>
      <dgm:spPr/>
      <dgm:t>
        <a:bodyPr/>
        <a:lstStyle/>
        <a:p>
          <a:pPr latinLnBrk="1"/>
          <a:endParaRPr lang="ko-KR" altLang="en-US"/>
        </a:p>
      </dgm:t>
    </dgm:pt>
    <dgm:pt modelId="{46FE8137-F2F0-4FAE-BEE4-676FEE29D755}" type="sibTrans" cxnId="{9A4EEAEC-D3AB-4ABC-B6D3-BD22796BADF0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77A8273-E99D-4A64-B0B8-FD63B848CB04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금속배선공정</a:t>
          </a:r>
        </a:p>
      </dgm:t>
    </dgm:pt>
    <dgm:pt modelId="{B86B4678-3166-4CDF-970A-D511D9F7640C}" type="parTrans" cxnId="{809D7B12-16EE-4435-AB62-61ED81A0BB97}">
      <dgm:prSet/>
      <dgm:spPr/>
      <dgm:t>
        <a:bodyPr/>
        <a:lstStyle/>
        <a:p>
          <a:pPr latinLnBrk="1"/>
          <a:endParaRPr lang="ko-KR" altLang="en-US"/>
        </a:p>
      </dgm:t>
    </dgm:pt>
    <dgm:pt modelId="{0E7621A4-8FB7-4884-B7D3-4BECE5A52DFA}" type="sibTrans" cxnId="{809D7B12-16EE-4435-AB62-61ED81A0BB97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7E80399-EC86-4860-84EF-F30A983237B5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박막증착공정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gm:t>
    </dgm:pt>
    <dgm:pt modelId="{755803F6-15C3-4A27-A2A9-DEC665A74F80}" type="parTrans" cxnId="{EA666794-BEA0-413A-807E-C1CFB5076AA5}">
      <dgm:prSet/>
      <dgm:spPr/>
      <dgm:t>
        <a:bodyPr/>
        <a:lstStyle/>
        <a:p>
          <a:pPr latinLnBrk="1"/>
          <a:endParaRPr lang="ko-KR" altLang="en-US"/>
        </a:p>
      </dgm:t>
    </dgm:pt>
    <dgm:pt modelId="{796E6481-365E-4CB5-8269-7665F346959E}" type="sibTrans" cxnId="{EA666794-BEA0-413A-807E-C1CFB5076AA5}">
      <dgm:prSet/>
      <dgm:spPr>
        <a:noFill/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AD14547-C17A-485A-93EB-D97F6DF06D70}">
      <dgm:prSet phldrT="[텍스트]" custT="1"/>
      <dgm:spPr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latinLnBrk="1"/>
          <a:r>
            <a:rPr lang="ko-KR" altLang="en-US" sz="1800" kern="12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식각공정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gm:t>
    </dgm:pt>
    <dgm:pt modelId="{4F51E46F-6E5D-4787-A571-DB328715BAB1}" type="parTrans" cxnId="{7774C1B7-561A-438F-9454-C2D1A9C51209}">
      <dgm:prSet/>
      <dgm:spPr/>
      <dgm:t>
        <a:bodyPr/>
        <a:lstStyle/>
        <a:p>
          <a:pPr latinLnBrk="1"/>
          <a:endParaRPr lang="ko-KR" altLang="en-US"/>
        </a:p>
      </dgm:t>
    </dgm:pt>
    <dgm:pt modelId="{0298BC94-DE8C-4010-9708-7D2F1DC45F83}" type="sibTrans" cxnId="{7774C1B7-561A-438F-9454-C2D1A9C51209}">
      <dgm:prSet/>
      <dgm:spPr/>
      <dgm:t>
        <a:bodyPr/>
        <a:lstStyle/>
        <a:p>
          <a:pPr latinLnBrk="1"/>
          <a:endParaRPr lang="ko-KR" altLang="en-US"/>
        </a:p>
      </dgm:t>
    </dgm:pt>
    <dgm:pt modelId="{686B4EC2-1594-4220-AB28-E7640D8C538F}" type="pres">
      <dgm:prSet presAssocID="{0AFE38C4-A569-4A81-92A5-B4643EFF6207}" presName="diagram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287B51-CC84-42F2-9E23-363CA1F9BBC3}" type="pres">
      <dgm:prSet presAssocID="{B3441191-6CD0-45B8-8C3C-017EDC90E318}" presName="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0231DC-C29A-4096-A9E6-5F9EDEAAA53F}" type="pres">
      <dgm:prSet presAssocID="{9C20D28C-F480-4680-8AE9-F8AE86126164}" presName="sibTrans" presStyleLbl="sibTrans2D1" presStyleIdx="0" presStyleCnt="7" custAng="16200000" custLinFactX="179553" custLinFactY="-100000" custLinFactNeighborX="200000" custLinFactNeighborY="-101568"/>
      <dgm:spPr/>
      <dgm:t>
        <a:bodyPr/>
        <a:lstStyle/>
        <a:p>
          <a:pPr latinLnBrk="1"/>
          <a:endParaRPr lang="ko-KR" altLang="en-US"/>
        </a:p>
      </dgm:t>
    </dgm:pt>
    <dgm:pt modelId="{AEC63F16-7BB8-4680-80B8-F77670CB6DEE}" type="pres">
      <dgm:prSet presAssocID="{7C86F71C-5612-45C5-8CC8-F91349F38EEA}" presName="middleNode" presStyleCnt="0"/>
      <dgm:spPr/>
    </dgm:pt>
    <dgm:pt modelId="{D7C98DB6-1F7F-49C8-8AB7-63CE3AAF3179}" type="pres">
      <dgm:prSet presAssocID="{7C86F71C-5612-45C5-8CC8-F91349F38EEA}" presName="padding" presStyleLbl="node1" presStyleIdx="0" presStyleCnt="8"/>
      <dgm:spPr/>
    </dgm:pt>
    <dgm:pt modelId="{2A57A929-89E7-4248-85FE-8FF9A67DA127}" type="pres">
      <dgm:prSet presAssocID="{7C86F71C-5612-45C5-8CC8-F91349F38EEA}" presName="shape" presStyleLbl="node1" presStyleIdx="1" presStyleCnt="8" custScaleX="138858" custScaleY="138858">
        <dgm:presLayoutVars>
          <dgm:bulletEnabled val="1"/>
        </dgm:presLayoutVars>
      </dgm:prSet>
      <dgm:spPr>
        <a:xfrm>
          <a:off x="59745" y="3185394"/>
          <a:ext cx="1496661" cy="1496661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13815CB-E250-46F8-B7AF-A50372AD35B7}" type="pres">
      <dgm:prSet presAssocID="{F71A246D-42DB-49C8-AF72-B30B267A98AB}" presName="sibTrans" presStyleLbl="sibTrans2D1" presStyleIdx="1" presStyleCnt="7" custFlipHor="1" custLinFactNeighborX="0" custLinFactNeighborY="10498"/>
      <dgm:spPr/>
      <dgm:t>
        <a:bodyPr/>
        <a:lstStyle/>
        <a:p>
          <a:pPr latinLnBrk="1"/>
          <a:endParaRPr lang="ko-KR" altLang="en-US"/>
        </a:p>
      </dgm:t>
    </dgm:pt>
    <dgm:pt modelId="{2A6A7A70-0527-4B1F-9E6B-3BE54DA5FB43}" type="pres">
      <dgm:prSet presAssocID="{7B56DA84-40EE-416E-9D70-6FC4B0666D48}" presName="middleNode" presStyleCnt="0"/>
      <dgm:spPr/>
    </dgm:pt>
    <dgm:pt modelId="{00632DB0-A43B-4095-A407-4F7154DF1E12}" type="pres">
      <dgm:prSet presAssocID="{7B56DA84-40EE-416E-9D70-6FC4B0666D48}" presName="padding" presStyleLbl="node1" presStyleIdx="1" presStyleCnt="8"/>
      <dgm:spPr/>
    </dgm:pt>
    <dgm:pt modelId="{FD1A104B-5910-4874-B12D-63E735293EF4}" type="pres">
      <dgm:prSet presAssocID="{7B56DA84-40EE-416E-9D70-6FC4B0666D48}" presName="shape" presStyleLbl="node1" presStyleIdx="2" presStyleCnt="8" custScaleX="150588" custScaleY="150588">
        <dgm:presLayoutVars>
          <dgm:bulletEnabled val="1"/>
        </dgm:presLayoutVars>
      </dgm:prSet>
      <dgm:spPr>
        <a:xfrm>
          <a:off x="2424021" y="3118606"/>
          <a:ext cx="1623091" cy="1623091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E093BC9-84D1-46C2-9399-A8AD869F6A7A}" type="pres">
      <dgm:prSet presAssocID="{924F9EE9-A791-4A9F-9974-8EB0790529E2}" presName="sibTrans" presStyleLbl="sibTrans2D1" presStyleIdx="2" presStyleCnt="7" custAng="5400000" custFlipHor="1" custLinFactX="200000" custLinFactY="100000" custLinFactNeighborX="205348" custLinFactNeighborY="103668"/>
      <dgm:spPr/>
      <dgm:t>
        <a:bodyPr/>
        <a:lstStyle/>
        <a:p>
          <a:pPr latinLnBrk="1"/>
          <a:endParaRPr lang="ko-KR" altLang="en-US"/>
        </a:p>
      </dgm:t>
    </dgm:pt>
    <dgm:pt modelId="{9A7BDE03-B8CF-4ACF-8FC5-3F77108DA025}" type="pres">
      <dgm:prSet presAssocID="{40107059-57F3-48C0-A166-0867BA92FC12}" presName="middleNode" presStyleCnt="0"/>
      <dgm:spPr/>
    </dgm:pt>
    <dgm:pt modelId="{0D97B6F8-B57D-4528-B80F-4D2FEE4D7A9D}" type="pres">
      <dgm:prSet presAssocID="{40107059-57F3-48C0-A166-0867BA92FC12}" presName="padding" presStyleLbl="node1" presStyleIdx="2" presStyleCnt="8"/>
      <dgm:spPr/>
    </dgm:pt>
    <dgm:pt modelId="{509C0383-B86E-4361-870C-576B004B8571}" type="pres">
      <dgm:prSet presAssocID="{40107059-57F3-48C0-A166-0867BA92FC12}" presName="shape" presStyleLbl="node1" presStyleIdx="3" presStyleCnt="8" custScaleX="140633" custScaleY="140633">
        <dgm:presLayoutVars>
          <dgm:bulletEnabled val="1"/>
        </dgm:presLayoutVars>
      </dgm:prSet>
      <dgm:spPr>
        <a:xfrm>
          <a:off x="2477670" y="987156"/>
          <a:ext cx="1515792" cy="1515792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EF81126-DD92-4AC0-8895-4F8FF8D31E29}" type="pres">
      <dgm:prSet presAssocID="{61312075-AA46-4A2A-AAF8-E05C5E542230}" presName="sibTrans" presStyleLbl="sibTrans2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485F84F0-5FBA-4A81-A66A-55E46AE2B89F}" type="pres">
      <dgm:prSet presAssocID="{4D17054B-CAF0-4489-BA58-451323DF229B}" presName="middleNode" presStyleCnt="0"/>
      <dgm:spPr/>
    </dgm:pt>
    <dgm:pt modelId="{265558B4-25A0-4A90-99D9-B2248C4C2BCA}" type="pres">
      <dgm:prSet presAssocID="{4D17054B-CAF0-4489-BA58-451323DF229B}" presName="padding" presStyleLbl="node1" presStyleIdx="3" presStyleCnt="8"/>
      <dgm:spPr/>
    </dgm:pt>
    <dgm:pt modelId="{C75427C9-CC2D-496C-9206-9B7A54A68C85}" type="pres">
      <dgm:prSet presAssocID="{4D17054B-CAF0-4489-BA58-451323DF229B}" presName="shape" presStyleLbl="node1" presStyleIdx="4" presStyleCnt="8" custScaleX="150049" custScaleY="150049">
        <dgm:presLayoutVars>
          <dgm:bulletEnabled val="1"/>
        </dgm:presLayoutVars>
      </dgm:prSet>
      <dgm:spPr>
        <a:xfrm>
          <a:off x="4855085" y="937080"/>
          <a:ext cx="1617281" cy="1617281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FBF2D74-05D3-4502-A0D2-A9929707CF18}" type="pres">
      <dgm:prSet presAssocID="{46FE8137-F2F0-4FAE-BEE4-676FEE29D755}" presName="sibTrans" presStyleLbl="sibTrans2D1" presStyleIdx="4" presStyleCnt="7" custAng="16200000" custLinFactX="200000" custLinFactY="-97368" custLinFactNeighborX="203109" custLinFactNeighborY="-100000"/>
      <dgm:spPr/>
      <dgm:t>
        <a:bodyPr/>
        <a:lstStyle/>
        <a:p>
          <a:pPr latinLnBrk="1"/>
          <a:endParaRPr lang="ko-KR" altLang="en-US"/>
        </a:p>
      </dgm:t>
    </dgm:pt>
    <dgm:pt modelId="{2304889A-0FBB-4302-ACFC-FC346C27EDB2}" type="pres">
      <dgm:prSet presAssocID="{677A8273-E99D-4A64-B0B8-FD63B848CB04}" presName="middleNode" presStyleCnt="0"/>
      <dgm:spPr/>
    </dgm:pt>
    <dgm:pt modelId="{10F8FC6C-37BA-4B56-9DB2-7E60D1E81519}" type="pres">
      <dgm:prSet presAssocID="{677A8273-E99D-4A64-B0B8-FD63B848CB04}" presName="padding" presStyleLbl="node1" presStyleIdx="4" presStyleCnt="8"/>
      <dgm:spPr/>
    </dgm:pt>
    <dgm:pt modelId="{D8C8E1F7-03CC-4A66-9094-CD59580E6C92}" type="pres">
      <dgm:prSet presAssocID="{677A8273-E99D-4A64-B0B8-FD63B848CB04}" presName="shape" presStyleLbl="node1" presStyleIdx="5" presStyleCnt="8" custScaleX="142046" custScaleY="142046">
        <dgm:presLayoutVars>
          <dgm:bulletEnabled val="1"/>
        </dgm:presLayoutVars>
      </dgm:prSet>
      <dgm:spPr>
        <a:xfrm>
          <a:off x="4898215" y="3162404"/>
          <a:ext cx="1531022" cy="1531022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A9858AE-9217-4E55-AFC6-23DE3F55F5F6}" type="pres">
      <dgm:prSet presAssocID="{0E7621A4-8FB7-4884-B7D3-4BECE5A52DFA}" presName="sibTrans" presStyleLbl="sibTrans2D1" presStyleIdx="5" presStyleCnt="7" custFlipHor="1"/>
      <dgm:spPr/>
      <dgm:t>
        <a:bodyPr/>
        <a:lstStyle/>
        <a:p>
          <a:pPr latinLnBrk="1"/>
          <a:endParaRPr lang="ko-KR" altLang="en-US"/>
        </a:p>
      </dgm:t>
    </dgm:pt>
    <dgm:pt modelId="{FC02A5FE-95BF-4230-BDBC-2F8DA228127A}" type="pres">
      <dgm:prSet presAssocID="{77E80399-EC86-4860-84EF-F30A983237B5}" presName="middleNode" presStyleCnt="0"/>
      <dgm:spPr/>
    </dgm:pt>
    <dgm:pt modelId="{48A543EC-16D4-4ACF-8ABE-475F442C62CE}" type="pres">
      <dgm:prSet presAssocID="{77E80399-EC86-4860-84EF-F30A983237B5}" presName="padding" presStyleLbl="node1" presStyleIdx="5" presStyleCnt="8"/>
      <dgm:spPr/>
    </dgm:pt>
    <dgm:pt modelId="{9DFE48EA-CDF3-45FD-9DE3-191C1653E22D}" type="pres">
      <dgm:prSet presAssocID="{77E80399-EC86-4860-84EF-F30A983237B5}" presName="shape" presStyleLbl="node1" presStyleIdx="6" presStyleCnt="8" custScaleX="139273" custScaleY="139273">
        <dgm:presLayoutVars>
          <dgm:bulletEnabled val="1"/>
        </dgm:presLayoutVars>
      </dgm:prSet>
      <dgm:spPr>
        <a:xfrm>
          <a:off x="7337746" y="3177348"/>
          <a:ext cx="1501134" cy="1501134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7004DB1-4343-491A-869A-8042341C2DEB}" type="pres">
      <dgm:prSet presAssocID="{796E6481-365E-4CB5-8269-7665F346959E}" presName="sibTrans" presStyleLbl="sibTrans2D1" presStyleIdx="6" presStyleCnt="7" custAng="10800000" custLinFactNeighborX="14093" custLinFactNeighborY="2100"/>
      <dgm:spPr/>
      <dgm:t>
        <a:bodyPr/>
        <a:lstStyle/>
        <a:p>
          <a:pPr latinLnBrk="1"/>
          <a:endParaRPr lang="ko-KR" altLang="en-US"/>
        </a:p>
      </dgm:t>
    </dgm:pt>
    <dgm:pt modelId="{D93AF847-DFF2-4BDD-9163-18A9A4D58DDC}" type="pres">
      <dgm:prSet presAssocID="{3AD14547-C17A-485A-93EB-D97F6DF06D70}" presName="lastNode" presStyleLbl="node1" presStyleIdx="7" presStyleCnt="8">
        <dgm:presLayoutVars>
          <dgm:bulletEnabled val="1"/>
        </dgm:presLayoutVars>
      </dgm:prSet>
      <dgm:spPr>
        <a:xfrm>
          <a:off x="7280340" y="938416"/>
          <a:ext cx="1615945" cy="1615945"/>
        </a:xfrm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0E3B51D6-84C4-444D-B94D-AC91FA9795F7}" srcId="{0AFE38C4-A569-4A81-92A5-B4643EFF6207}" destId="{B3441191-6CD0-45B8-8C3C-017EDC90E318}" srcOrd="0" destOrd="0" parTransId="{396BB5BC-336E-44AF-8B67-EF2D7EAD02F3}" sibTransId="{9C20D28C-F480-4680-8AE9-F8AE86126164}"/>
    <dgm:cxn modelId="{B74B03B9-F356-4B18-A51A-123B40E97214}" srcId="{0AFE38C4-A569-4A81-92A5-B4643EFF6207}" destId="{7B56DA84-40EE-416E-9D70-6FC4B0666D48}" srcOrd="2" destOrd="0" parTransId="{4AC4384C-5695-4A19-B89D-C7B55F17197A}" sibTransId="{924F9EE9-A791-4A9F-9974-8EB0790529E2}"/>
    <dgm:cxn modelId="{31637311-AC7F-4CC2-9B84-A7250C0E5829}" srcId="{0AFE38C4-A569-4A81-92A5-B4643EFF6207}" destId="{40107059-57F3-48C0-A166-0867BA92FC12}" srcOrd="3" destOrd="0" parTransId="{93DD0875-1D20-4813-A814-E5AB032C863A}" sibTransId="{61312075-AA46-4A2A-AAF8-E05C5E542230}"/>
    <dgm:cxn modelId="{45B8BDB2-44A3-41BB-8E39-9AC7CAF3A5CF}" type="presOf" srcId="{0AFE38C4-A569-4A81-92A5-B4643EFF6207}" destId="{686B4EC2-1594-4220-AB28-E7640D8C538F}" srcOrd="0" destOrd="0" presId="urn:microsoft.com/office/officeart/2005/8/layout/bProcess2"/>
    <dgm:cxn modelId="{7B03DE93-2B24-44B5-96BE-299F0A88BAD5}" type="presOf" srcId="{46FE8137-F2F0-4FAE-BEE4-676FEE29D755}" destId="{DFBF2D74-05D3-4502-A0D2-A9929707CF18}" srcOrd="0" destOrd="0" presId="urn:microsoft.com/office/officeart/2005/8/layout/bProcess2"/>
    <dgm:cxn modelId="{9A4EEAEC-D3AB-4ABC-B6D3-BD22796BADF0}" srcId="{0AFE38C4-A569-4A81-92A5-B4643EFF6207}" destId="{4D17054B-CAF0-4489-BA58-451323DF229B}" srcOrd="4" destOrd="0" parTransId="{EF000B6F-A311-4C34-A73C-73537134DC96}" sibTransId="{46FE8137-F2F0-4FAE-BEE4-676FEE29D755}"/>
    <dgm:cxn modelId="{FE7D14A1-A9CF-469A-A6F7-301AE70029AF}" type="presOf" srcId="{0E7621A4-8FB7-4884-B7D3-4BECE5A52DFA}" destId="{DA9858AE-9217-4E55-AFC6-23DE3F55F5F6}" srcOrd="0" destOrd="0" presId="urn:microsoft.com/office/officeart/2005/8/layout/bProcess2"/>
    <dgm:cxn modelId="{A9424C19-472B-44D4-BCEF-CF912E0094D6}" type="presOf" srcId="{924F9EE9-A791-4A9F-9974-8EB0790529E2}" destId="{CE093BC9-84D1-46C2-9399-A8AD869F6A7A}" srcOrd="0" destOrd="0" presId="urn:microsoft.com/office/officeart/2005/8/layout/bProcess2"/>
    <dgm:cxn modelId="{02D2758F-EF88-4131-A945-C479793171DC}" srcId="{0AFE38C4-A569-4A81-92A5-B4643EFF6207}" destId="{7C86F71C-5612-45C5-8CC8-F91349F38EEA}" srcOrd="1" destOrd="0" parTransId="{C7867981-F411-452F-AF29-E151483C576C}" sibTransId="{F71A246D-42DB-49C8-AF72-B30B267A98AB}"/>
    <dgm:cxn modelId="{CF602F39-AE3A-47B1-A457-A3468929658C}" type="presOf" srcId="{77E80399-EC86-4860-84EF-F30A983237B5}" destId="{9DFE48EA-CDF3-45FD-9DE3-191C1653E22D}" srcOrd="0" destOrd="0" presId="urn:microsoft.com/office/officeart/2005/8/layout/bProcess2"/>
    <dgm:cxn modelId="{9CFA10C8-DDC8-4D07-AF13-A916FFB63762}" type="presOf" srcId="{4D17054B-CAF0-4489-BA58-451323DF229B}" destId="{C75427C9-CC2D-496C-9206-9B7A54A68C85}" srcOrd="0" destOrd="0" presId="urn:microsoft.com/office/officeart/2005/8/layout/bProcess2"/>
    <dgm:cxn modelId="{3BE303D0-A1B0-4058-9D5B-2E65E5067379}" type="presOf" srcId="{61312075-AA46-4A2A-AAF8-E05C5E542230}" destId="{6EF81126-DD92-4AC0-8895-4F8FF8D31E29}" srcOrd="0" destOrd="0" presId="urn:microsoft.com/office/officeart/2005/8/layout/bProcess2"/>
    <dgm:cxn modelId="{BBF7B38A-F0F6-4F19-9B1D-C9EC4A970713}" type="presOf" srcId="{9C20D28C-F480-4680-8AE9-F8AE86126164}" destId="{5B0231DC-C29A-4096-A9E6-5F9EDEAAA53F}" srcOrd="0" destOrd="0" presId="urn:microsoft.com/office/officeart/2005/8/layout/bProcess2"/>
    <dgm:cxn modelId="{7774C1B7-561A-438F-9454-C2D1A9C51209}" srcId="{0AFE38C4-A569-4A81-92A5-B4643EFF6207}" destId="{3AD14547-C17A-485A-93EB-D97F6DF06D70}" srcOrd="7" destOrd="0" parTransId="{4F51E46F-6E5D-4787-A571-DB328715BAB1}" sibTransId="{0298BC94-DE8C-4010-9708-7D2F1DC45F83}"/>
    <dgm:cxn modelId="{69C2BA8C-84B8-4BDA-912F-91C493ABFBA7}" type="presOf" srcId="{7C86F71C-5612-45C5-8CC8-F91349F38EEA}" destId="{2A57A929-89E7-4248-85FE-8FF9A67DA127}" srcOrd="0" destOrd="0" presId="urn:microsoft.com/office/officeart/2005/8/layout/bProcess2"/>
    <dgm:cxn modelId="{0F22D7C4-BE30-4042-B8FE-0201632671E6}" type="presOf" srcId="{3AD14547-C17A-485A-93EB-D97F6DF06D70}" destId="{D93AF847-DFF2-4BDD-9163-18A9A4D58DDC}" srcOrd="0" destOrd="0" presId="urn:microsoft.com/office/officeart/2005/8/layout/bProcess2"/>
    <dgm:cxn modelId="{B59AA876-A6C7-4E2A-9DC7-999EAF0C81C7}" type="presOf" srcId="{40107059-57F3-48C0-A166-0867BA92FC12}" destId="{509C0383-B86E-4361-870C-576B004B8571}" srcOrd="0" destOrd="0" presId="urn:microsoft.com/office/officeart/2005/8/layout/bProcess2"/>
    <dgm:cxn modelId="{F89D9AA4-C9F2-490C-B613-4B1A96FCC488}" type="presOf" srcId="{F71A246D-42DB-49C8-AF72-B30B267A98AB}" destId="{C13815CB-E250-46F8-B7AF-A50372AD35B7}" srcOrd="0" destOrd="0" presId="urn:microsoft.com/office/officeart/2005/8/layout/bProcess2"/>
    <dgm:cxn modelId="{5B73FE3B-0208-42CF-BEFE-FD5182BD26E0}" type="presOf" srcId="{B3441191-6CD0-45B8-8C3C-017EDC90E318}" destId="{86287B51-CC84-42F2-9E23-363CA1F9BBC3}" srcOrd="0" destOrd="0" presId="urn:microsoft.com/office/officeart/2005/8/layout/bProcess2"/>
    <dgm:cxn modelId="{906B6FB3-4B15-422F-954C-4BC6F96CA5F4}" type="presOf" srcId="{796E6481-365E-4CB5-8269-7665F346959E}" destId="{87004DB1-4343-491A-869A-8042341C2DEB}" srcOrd="0" destOrd="0" presId="urn:microsoft.com/office/officeart/2005/8/layout/bProcess2"/>
    <dgm:cxn modelId="{EA666794-BEA0-413A-807E-C1CFB5076AA5}" srcId="{0AFE38C4-A569-4A81-92A5-B4643EFF6207}" destId="{77E80399-EC86-4860-84EF-F30A983237B5}" srcOrd="6" destOrd="0" parTransId="{755803F6-15C3-4A27-A2A9-DEC665A74F80}" sibTransId="{796E6481-365E-4CB5-8269-7665F346959E}"/>
    <dgm:cxn modelId="{809D7B12-16EE-4435-AB62-61ED81A0BB97}" srcId="{0AFE38C4-A569-4A81-92A5-B4643EFF6207}" destId="{677A8273-E99D-4A64-B0B8-FD63B848CB04}" srcOrd="5" destOrd="0" parTransId="{B86B4678-3166-4CDF-970A-D511D9F7640C}" sibTransId="{0E7621A4-8FB7-4884-B7D3-4BECE5A52DFA}"/>
    <dgm:cxn modelId="{990EFE26-C402-461E-B952-65B34A855709}" type="presOf" srcId="{677A8273-E99D-4A64-B0B8-FD63B848CB04}" destId="{D8C8E1F7-03CC-4A66-9094-CD59580E6C92}" srcOrd="0" destOrd="0" presId="urn:microsoft.com/office/officeart/2005/8/layout/bProcess2"/>
    <dgm:cxn modelId="{9CD5D995-0D71-4A09-B37E-090BF1E077DE}" type="presOf" srcId="{7B56DA84-40EE-416E-9D70-6FC4B0666D48}" destId="{FD1A104B-5910-4874-B12D-63E735293EF4}" srcOrd="0" destOrd="0" presId="urn:microsoft.com/office/officeart/2005/8/layout/bProcess2"/>
    <dgm:cxn modelId="{5CAE6FCC-FC97-4C0F-950C-236DF6D1D7D3}" type="presParOf" srcId="{686B4EC2-1594-4220-AB28-E7640D8C538F}" destId="{86287B51-CC84-42F2-9E23-363CA1F9BBC3}" srcOrd="0" destOrd="0" presId="urn:microsoft.com/office/officeart/2005/8/layout/bProcess2"/>
    <dgm:cxn modelId="{F7750072-72B6-416F-A9BD-36134907FD4F}" type="presParOf" srcId="{686B4EC2-1594-4220-AB28-E7640D8C538F}" destId="{5B0231DC-C29A-4096-A9E6-5F9EDEAAA53F}" srcOrd="1" destOrd="0" presId="urn:microsoft.com/office/officeart/2005/8/layout/bProcess2"/>
    <dgm:cxn modelId="{347C2BD4-ECE4-4C9B-ACE5-4B0A25B33899}" type="presParOf" srcId="{686B4EC2-1594-4220-AB28-E7640D8C538F}" destId="{AEC63F16-7BB8-4680-80B8-F77670CB6DEE}" srcOrd="2" destOrd="0" presId="urn:microsoft.com/office/officeart/2005/8/layout/bProcess2"/>
    <dgm:cxn modelId="{D97C0B50-C86A-4BF7-9089-60A638D5C801}" type="presParOf" srcId="{AEC63F16-7BB8-4680-80B8-F77670CB6DEE}" destId="{D7C98DB6-1F7F-49C8-8AB7-63CE3AAF3179}" srcOrd="0" destOrd="0" presId="urn:microsoft.com/office/officeart/2005/8/layout/bProcess2"/>
    <dgm:cxn modelId="{BD46F57B-E586-4345-9DAF-702080D01137}" type="presParOf" srcId="{AEC63F16-7BB8-4680-80B8-F77670CB6DEE}" destId="{2A57A929-89E7-4248-85FE-8FF9A67DA127}" srcOrd="1" destOrd="0" presId="urn:microsoft.com/office/officeart/2005/8/layout/bProcess2"/>
    <dgm:cxn modelId="{255B2BAC-029D-4882-B3C6-90BC5C022E2D}" type="presParOf" srcId="{686B4EC2-1594-4220-AB28-E7640D8C538F}" destId="{C13815CB-E250-46F8-B7AF-A50372AD35B7}" srcOrd="3" destOrd="0" presId="urn:microsoft.com/office/officeart/2005/8/layout/bProcess2"/>
    <dgm:cxn modelId="{1748C08B-7E28-44E3-921D-3C9097D9D0B6}" type="presParOf" srcId="{686B4EC2-1594-4220-AB28-E7640D8C538F}" destId="{2A6A7A70-0527-4B1F-9E6B-3BE54DA5FB43}" srcOrd="4" destOrd="0" presId="urn:microsoft.com/office/officeart/2005/8/layout/bProcess2"/>
    <dgm:cxn modelId="{ACEC341B-43F8-4AA7-9B49-706FF50646F9}" type="presParOf" srcId="{2A6A7A70-0527-4B1F-9E6B-3BE54DA5FB43}" destId="{00632DB0-A43B-4095-A407-4F7154DF1E12}" srcOrd="0" destOrd="0" presId="urn:microsoft.com/office/officeart/2005/8/layout/bProcess2"/>
    <dgm:cxn modelId="{54E9457B-6708-4EB1-8CF8-4080E1FEDB04}" type="presParOf" srcId="{2A6A7A70-0527-4B1F-9E6B-3BE54DA5FB43}" destId="{FD1A104B-5910-4874-B12D-63E735293EF4}" srcOrd="1" destOrd="0" presId="urn:microsoft.com/office/officeart/2005/8/layout/bProcess2"/>
    <dgm:cxn modelId="{85B0D5BD-6B3A-4340-9F4F-F18921F82D38}" type="presParOf" srcId="{686B4EC2-1594-4220-AB28-E7640D8C538F}" destId="{CE093BC9-84D1-46C2-9399-A8AD869F6A7A}" srcOrd="5" destOrd="0" presId="urn:microsoft.com/office/officeart/2005/8/layout/bProcess2"/>
    <dgm:cxn modelId="{6FCBA774-3089-4156-BD1A-4CBC0D8FF678}" type="presParOf" srcId="{686B4EC2-1594-4220-AB28-E7640D8C538F}" destId="{9A7BDE03-B8CF-4ACF-8FC5-3F77108DA025}" srcOrd="6" destOrd="0" presId="urn:microsoft.com/office/officeart/2005/8/layout/bProcess2"/>
    <dgm:cxn modelId="{A7C4845B-A99C-4C60-A46E-1FB2EA0F5E35}" type="presParOf" srcId="{9A7BDE03-B8CF-4ACF-8FC5-3F77108DA025}" destId="{0D97B6F8-B57D-4528-B80F-4D2FEE4D7A9D}" srcOrd="0" destOrd="0" presId="urn:microsoft.com/office/officeart/2005/8/layout/bProcess2"/>
    <dgm:cxn modelId="{9B3BF12A-7D22-40A1-9F18-517DEED6F9FF}" type="presParOf" srcId="{9A7BDE03-B8CF-4ACF-8FC5-3F77108DA025}" destId="{509C0383-B86E-4361-870C-576B004B8571}" srcOrd="1" destOrd="0" presId="urn:microsoft.com/office/officeart/2005/8/layout/bProcess2"/>
    <dgm:cxn modelId="{926B84AB-03B2-4D7C-8693-78F2F9CB940E}" type="presParOf" srcId="{686B4EC2-1594-4220-AB28-E7640D8C538F}" destId="{6EF81126-DD92-4AC0-8895-4F8FF8D31E29}" srcOrd="7" destOrd="0" presId="urn:microsoft.com/office/officeart/2005/8/layout/bProcess2"/>
    <dgm:cxn modelId="{16F25395-1647-4989-A0E4-3B577C08FC31}" type="presParOf" srcId="{686B4EC2-1594-4220-AB28-E7640D8C538F}" destId="{485F84F0-5FBA-4A81-A66A-55E46AE2B89F}" srcOrd="8" destOrd="0" presId="urn:microsoft.com/office/officeart/2005/8/layout/bProcess2"/>
    <dgm:cxn modelId="{E4C4A2E0-07AB-4DE4-AC5A-661E3E88AAE5}" type="presParOf" srcId="{485F84F0-5FBA-4A81-A66A-55E46AE2B89F}" destId="{265558B4-25A0-4A90-99D9-B2248C4C2BCA}" srcOrd="0" destOrd="0" presId="urn:microsoft.com/office/officeart/2005/8/layout/bProcess2"/>
    <dgm:cxn modelId="{49458898-31FF-4C90-AD20-4B35C64A65DB}" type="presParOf" srcId="{485F84F0-5FBA-4A81-A66A-55E46AE2B89F}" destId="{C75427C9-CC2D-496C-9206-9B7A54A68C85}" srcOrd="1" destOrd="0" presId="urn:microsoft.com/office/officeart/2005/8/layout/bProcess2"/>
    <dgm:cxn modelId="{C55B0C97-EC94-43D4-A519-3B52DCB3070F}" type="presParOf" srcId="{686B4EC2-1594-4220-AB28-E7640D8C538F}" destId="{DFBF2D74-05D3-4502-A0D2-A9929707CF18}" srcOrd="9" destOrd="0" presId="urn:microsoft.com/office/officeart/2005/8/layout/bProcess2"/>
    <dgm:cxn modelId="{6B782218-6164-47D0-BE40-FCE9A62C5A72}" type="presParOf" srcId="{686B4EC2-1594-4220-AB28-E7640D8C538F}" destId="{2304889A-0FBB-4302-ACFC-FC346C27EDB2}" srcOrd="10" destOrd="0" presId="urn:microsoft.com/office/officeart/2005/8/layout/bProcess2"/>
    <dgm:cxn modelId="{1F3AC30E-3C58-4E34-840A-0C3388012334}" type="presParOf" srcId="{2304889A-0FBB-4302-ACFC-FC346C27EDB2}" destId="{10F8FC6C-37BA-4B56-9DB2-7E60D1E81519}" srcOrd="0" destOrd="0" presId="urn:microsoft.com/office/officeart/2005/8/layout/bProcess2"/>
    <dgm:cxn modelId="{3890C89C-256A-4432-9509-17EF9D544C76}" type="presParOf" srcId="{2304889A-0FBB-4302-ACFC-FC346C27EDB2}" destId="{D8C8E1F7-03CC-4A66-9094-CD59580E6C92}" srcOrd="1" destOrd="0" presId="urn:microsoft.com/office/officeart/2005/8/layout/bProcess2"/>
    <dgm:cxn modelId="{6401730F-06AF-4666-B2FC-E9CB3F8040F1}" type="presParOf" srcId="{686B4EC2-1594-4220-AB28-E7640D8C538F}" destId="{DA9858AE-9217-4E55-AFC6-23DE3F55F5F6}" srcOrd="11" destOrd="0" presId="urn:microsoft.com/office/officeart/2005/8/layout/bProcess2"/>
    <dgm:cxn modelId="{2F483D6C-38CB-449B-B272-9676148FBD6D}" type="presParOf" srcId="{686B4EC2-1594-4220-AB28-E7640D8C538F}" destId="{FC02A5FE-95BF-4230-BDBC-2F8DA228127A}" srcOrd="12" destOrd="0" presId="urn:microsoft.com/office/officeart/2005/8/layout/bProcess2"/>
    <dgm:cxn modelId="{9BB057FC-A219-4B6D-992A-645F67D46C08}" type="presParOf" srcId="{FC02A5FE-95BF-4230-BDBC-2F8DA228127A}" destId="{48A543EC-16D4-4ACF-8ABE-475F442C62CE}" srcOrd="0" destOrd="0" presId="urn:microsoft.com/office/officeart/2005/8/layout/bProcess2"/>
    <dgm:cxn modelId="{F5E8AF40-BED7-4D49-BA33-C8BDA6D7E66B}" type="presParOf" srcId="{FC02A5FE-95BF-4230-BDBC-2F8DA228127A}" destId="{9DFE48EA-CDF3-45FD-9DE3-191C1653E22D}" srcOrd="1" destOrd="0" presId="urn:microsoft.com/office/officeart/2005/8/layout/bProcess2"/>
    <dgm:cxn modelId="{510E3729-62CC-4488-A9E4-B87B15442E9D}" type="presParOf" srcId="{686B4EC2-1594-4220-AB28-E7640D8C538F}" destId="{87004DB1-4343-491A-869A-8042341C2DEB}" srcOrd="13" destOrd="0" presId="urn:microsoft.com/office/officeart/2005/8/layout/bProcess2"/>
    <dgm:cxn modelId="{B39AA0C5-E201-499F-935E-BB2721C65C18}" type="presParOf" srcId="{686B4EC2-1594-4220-AB28-E7640D8C538F}" destId="{D93AF847-DFF2-4BDD-9163-18A9A4D58DDC}" srcOrd="14" destOrd="0" presId="urn:microsoft.com/office/officeart/2005/8/layout/b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7B51-CC84-42F2-9E23-363CA1F9BBC3}">
      <dsp:nvSpPr>
        <dsp:cNvPr id="0" name=""/>
        <dsp:cNvSpPr/>
      </dsp:nvSpPr>
      <dsp:spPr>
        <a:xfrm>
          <a:off x="103" y="944225"/>
          <a:ext cx="1615945" cy="1615945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웨이퍼</a:t>
          </a:r>
          <a:endParaRPr lang="en-US" altLang="ko-KR" sz="18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제조</a:t>
          </a:r>
        </a:p>
      </dsp:txBody>
      <dsp:txXfrm>
        <a:off x="236753" y="1180875"/>
        <a:ext cx="1142645" cy="1142645"/>
      </dsp:txXfrm>
    </dsp:sp>
    <dsp:sp modelId="{5B0231DC-C29A-4096-A9E6-5F9EDEAAA53F}">
      <dsp:nvSpPr>
        <dsp:cNvPr id="0" name=""/>
        <dsp:cNvSpPr/>
      </dsp:nvSpPr>
      <dsp:spPr>
        <a:xfrm rot="5400000">
          <a:off x="1748442" y="1580742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7A929-89E7-4248-85FE-8FF9A67DA127}">
      <dsp:nvSpPr>
        <dsp:cNvPr id="0" name=""/>
        <dsp:cNvSpPr/>
      </dsp:nvSpPr>
      <dsp:spPr>
        <a:xfrm>
          <a:off x="59745" y="3185394"/>
          <a:ext cx="1496661" cy="1496661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패키징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sp:txBody>
      <dsp:txXfrm>
        <a:off x="278926" y="3404575"/>
        <a:ext cx="1058299" cy="1058299"/>
      </dsp:txXfrm>
    </dsp:sp>
    <dsp:sp modelId="{C13815CB-E250-46F8-B7AF-A50372AD35B7}">
      <dsp:nvSpPr>
        <dsp:cNvPr id="0" name=""/>
        <dsp:cNvSpPr/>
      </dsp:nvSpPr>
      <dsp:spPr>
        <a:xfrm rot="16205060" flipH="1">
          <a:off x="1716544" y="3830215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104B-5910-4874-B12D-63E735293EF4}">
      <dsp:nvSpPr>
        <dsp:cNvPr id="0" name=""/>
        <dsp:cNvSpPr/>
      </dsp:nvSpPr>
      <dsp:spPr>
        <a:xfrm>
          <a:off x="2424021" y="3118606"/>
          <a:ext cx="1623091" cy="1623091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EDS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sp:txBody>
      <dsp:txXfrm>
        <a:off x="2661717" y="3356302"/>
        <a:ext cx="1147699" cy="1147699"/>
      </dsp:txXfrm>
    </dsp:sp>
    <dsp:sp modelId="{CE093BC9-84D1-46C2-9399-A8AD869F6A7A}">
      <dsp:nvSpPr>
        <dsp:cNvPr id="0" name=""/>
        <dsp:cNvSpPr/>
      </dsp:nvSpPr>
      <dsp:spPr>
        <a:xfrm rot="16200000" flipH="1">
          <a:off x="4259061" y="3792433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0383-B86E-4361-870C-576B004B8571}">
      <dsp:nvSpPr>
        <dsp:cNvPr id="0" name=""/>
        <dsp:cNvSpPr/>
      </dsp:nvSpPr>
      <dsp:spPr>
        <a:xfrm>
          <a:off x="2477670" y="987156"/>
          <a:ext cx="1515792" cy="151579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산화공정</a:t>
          </a:r>
        </a:p>
      </dsp:txBody>
      <dsp:txXfrm>
        <a:off x="2699653" y="1209139"/>
        <a:ext cx="1071826" cy="1071826"/>
      </dsp:txXfrm>
    </dsp:sp>
    <dsp:sp modelId="{6EF81126-DD92-4AC0-8895-4F8FF8D31E29}">
      <dsp:nvSpPr>
        <dsp:cNvPr id="0" name=""/>
        <dsp:cNvSpPr/>
      </dsp:nvSpPr>
      <dsp:spPr>
        <a:xfrm rot="5400946">
          <a:off x="4150604" y="1584251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427C9-CC2D-496C-9206-9B7A54A68C85}">
      <dsp:nvSpPr>
        <dsp:cNvPr id="0" name=""/>
        <dsp:cNvSpPr/>
      </dsp:nvSpPr>
      <dsp:spPr>
        <a:xfrm>
          <a:off x="4855085" y="937080"/>
          <a:ext cx="1617281" cy="1617281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포토공정</a:t>
          </a:r>
        </a:p>
      </dsp:txBody>
      <dsp:txXfrm>
        <a:off x="5091930" y="1173925"/>
        <a:ext cx="1143591" cy="1143591"/>
      </dsp:txXfrm>
    </dsp:sp>
    <dsp:sp modelId="{DFBF2D74-05D3-4502-A0D2-A9929707CF18}">
      <dsp:nvSpPr>
        <dsp:cNvPr id="0" name=""/>
        <dsp:cNvSpPr/>
      </dsp:nvSpPr>
      <dsp:spPr>
        <a:xfrm rot="5400000">
          <a:off x="6680005" y="1590096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8E1F7-03CC-4A66-9094-CD59580E6C92}">
      <dsp:nvSpPr>
        <dsp:cNvPr id="0" name=""/>
        <dsp:cNvSpPr/>
      </dsp:nvSpPr>
      <dsp:spPr>
        <a:xfrm>
          <a:off x="4898215" y="3162404"/>
          <a:ext cx="1531022" cy="153102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금속배선공정</a:t>
          </a:r>
        </a:p>
      </dsp:txBody>
      <dsp:txXfrm>
        <a:off x="5122428" y="3386617"/>
        <a:ext cx="1082596" cy="1082596"/>
      </dsp:txXfrm>
    </dsp:sp>
    <dsp:sp modelId="{DA9858AE-9217-4E55-AFC6-23DE3F55F5F6}">
      <dsp:nvSpPr>
        <dsp:cNvPr id="0" name=""/>
        <dsp:cNvSpPr/>
      </dsp:nvSpPr>
      <dsp:spPr>
        <a:xfrm rot="16200000" flipH="1">
          <a:off x="6609822" y="3766784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E48EA-CDF3-45FD-9DE3-191C1653E22D}">
      <dsp:nvSpPr>
        <dsp:cNvPr id="0" name=""/>
        <dsp:cNvSpPr/>
      </dsp:nvSpPr>
      <dsp:spPr>
        <a:xfrm>
          <a:off x="7337746" y="3177348"/>
          <a:ext cx="1501134" cy="1501134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박막증착공정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sp:txBody>
      <dsp:txXfrm>
        <a:off x="7557582" y="3397184"/>
        <a:ext cx="1061462" cy="1061462"/>
      </dsp:txXfrm>
    </dsp:sp>
    <dsp:sp modelId="{87004DB1-4343-491A-869A-8042341C2DEB}">
      <dsp:nvSpPr>
        <dsp:cNvPr id="0" name=""/>
        <dsp:cNvSpPr/>
      </dsp:nvSpPr>
      <dsp:spPr>
        <a:xfrm rot="10800000">
          <a:off x="7850939" y="2707480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AF847-DFF2-4BDD-9163-18A9A4D58DDC}">
      <dsp:nvSpPr>
        <dsp:cNvPr id="0" name=""/>
        <dsp:cNvSpPr/>
      </dsp:nvSpPr>
      <dsp:spPr>
        <a:xfrm>
          <a:off x="7280340" y="938416"/>
          <a:ext cx="1615945" cy="1615945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식각공정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sp:txBody>
      <dsp:txXfrm>
        <a:off x="7516990" y="1175066"/>
        <a:ext cx="1142645" cy="1142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7B51-CC84-42F2-9E23-363CA1F9BBC3}">
      <dsp:nvSpPr>
        <dsp:cNvPr id="0" name=""/>
        <dsp:cNvSpPr/>
      </dsp:nvSpPr>
      <dsp:spPr>
        <a:xfrm>
          <a:off x="103" y="944225"/>
          <a:ext cx="1615945" cy="1615945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웨이퍼</a:t>
          </a:r>
          <a:endParaRPr lang="en-US" altLang="ko-KR" sz="18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제조</a:t>
          </a:r>
        </a:p>
      </dsp:txBody>
      <dsp:txXfrm>
        <a:off x="236753" y="1180875"/>
        <a:ext cx="1142645" cy="1142645"/>
      </dsp:txXfrm>
    </dsp:sp>
    <dsp:sp modelId="{5B0231DC-C29A-4096-A9E6-5F9EDEAAA53F}">
      <dsp:nvSpPr>
        <dsp:cNvPr id="0" name=""/>
        <dsp:cNvSpPr/>
      </dsp:nvSpPr>
      <dsp:spPr>
        <a:xfrm rot="5400000">
          <a:off x="1748442" y="1580742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7A929-89E7-4248-85FE-8FF9A67DA127}">
      <dsp:nvSpPr>
        <dsp:cNvPr id="0" name=""/>
        <dsp:cNvSpPr/>
      </dsp:nvSpPr>
      <dsp:spPr>
        <a:xfrm>
          <a:off x="59745" y="3185394"/>
          <a:ext cx="1496661" cy="1496661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패키징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sp:txBody>
      <dsp:txXfrm>
        <a:off x="278926" y="3404575"/>
        <a:ext cx="1058299" cy="1058299"/>
      </dsp:txXfrm>
    </dsp:sp>
    <dsp:sp modelId="{C13815CB-E250-46F8-B7AF-A50372AD35B7}">
      <dsp:nvSpPr>
        <dsp:cNvPr id="0" name=""/>
        <dsp:cNvSpPr/>
      </dsp:nvSpPr>
      <dsp:spPr>
        <a:xfrm rot="16205060" flipH="1">
          <a:off x="1716544" y="3830215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104B-5910-4874-B12D-63E735293EF4}">
      <dsp:nvSpPr>
        <dsp:cNvPr id="0" name=""/>
        <dsp:cNvSpPr/>
      </dsp:nvSpPr>
      <dsp:spPr>
        <a:xfrm>
          <a:off x="2424021" y="3118606"/>
          <a:ext cx="1623091" cy="1623091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EDS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sp:txBody>
      <dsp:txXfrm>
        <a:off x="2661717" y="3356302"/>
        <a:ext cx="1147699" cy="1147699"/>
      </dsp:txXfrm>
    </dsp:sp>
    <dsp:sp modelId="{CE093BC9-84D1-46C2-9399-A8AD869F6A7A}">
      <dsp:nvSpPr>
        <dsp:cNvPr id="0" name=""/>
        <dsp:cNvSpPr/>
      </dsp:nvSpPr>
      <dsp:spPr>
        <a:xfrm rot="16200000" flipH="1">
          <a:off x="4259061" y="3792433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0383-B86E-4361-870C-576B004B8571}">
      <dsp:nvSpPr>
        <dsp:cNvPr id="0" name=""/>
        <dsp:cNvSpPr/>
      </dsp:nvSpPr>
      <dsp:spPr>
        <a:xfrm>
          <a:off x="2477670" y="987156"/>
          <a:ext cx="1515792" cy="151579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산화공정</a:t>
          </a:r>
        </a:p>
      </dsp:txBody>
      <dsp:txXfrm>
        <a:off x="2699653" y="1209139"/>
        <a:ext cx="1071826" cy="1071826"/>
      </dsp:txXfrm>
    </dsp:sp>
    <dsp:sp modelId="{6EF81126-DD92-4AC0-8895-4F8FF8D31E29}">
      <dsp:nvSpPr>
        <dsp:cNvPr id="0" name=""/>
        <dsp:cNvSpPr/>
      </dsp:nvSpPr>
      <dsp:spPr>
        <a:xfrm rot="5400946">
          <a:off x="4150604" y="1584251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427C9-CC2D-496C-9206-9B7A54A68C85}">
      <dsp:nvSpPr>
        <dsp:cNvPr id="0" name=""/>
        <dsp:cNvSpPr/>
      </dsp:nvSpPr>
      <dsp:spPr>
        <a:xfrm>
          <a:off x="4855085" y="937080"/>
          <a:ext cx="1617281" cy="1617281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포토공정</a:t>
          </a:r>
        </a:p>
      </dsp:txBody>
      <dsp:txXfrm>
        <a:off x="5091930" y="1173925"/>
        <a:ext cx="1143591" cy="1143591"/>
      </dsp:txXfrm>
    </dsp:sp>
    <dsp:sp modelId="{DFBF2D74-05D3-4502-A0D2-A9929707CF18}">
      <dsp:nvSpPr>
        <dsp:cNvPr id="0" name=""/>
        <dsp:cNvSpPr/>
      </dsp:nvSpPr>
      <dsp:spPr>
        <a:xfrm rot="5400000">
          <a:off x="6680005" y="1590096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8E1F7-03CC-4A66-9094-CD59580E6C92}">
      <dsp:nvSpPr>
        <dsp:cNvPr id="0" name=""/>
        <dsp:cNvSpPr/>
      </dsp:nvSpPr>
      <dsp:spPr>
        <a:xfrm>
          <a:off x="4898215" y="3162404"/>
          <a:ext cx="1531022" cy="153102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금속배선공정</a:t>
          </a:r>
        </a:p>
      </dsp:txBody>
      <dsp:txXfrm>
        <a:off x="5122428" y="3386617"/>
        <a:ext cx="1082596" cy="1082596"/>
      </dsp:txXfrm>
    </dsp:sp>
    <dsp:sp modelId="{DA9858AE-9217-4E55-AFC6-23DE3F55F5F6}">
      <dsp:nvSpPr>
        <dsp:cNvPr id="0" name=""/>
        <dsp:cNvSpPr/>
      </dsp:nvSpPr>
      <dsp:spPr>
        <a:xfrm rot="16200000" flipH="1">
          <a:off x="6609822" y="3766784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E48EA-CDF3-45FD-9DE3-191C1653E22D}">
      <dsp:nvSpPr>
        <dsp:cNvPr id="0" name=""/>
        <dsp:cNvSpPr/>
      </dsp:nvSpPr>
      <dsp:spPr>
        <a:xfrm>
          <a:off x="7337746" y="3177348"/>
          <a:ext cx="1501134" cy="1501134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rPr>
            <a:t>박막증착공정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sp:txBody>
      <dsp:txXfrm>
        <a:off x="7557582" y="3397184"/>
        <a:ext cx="1061462" cy="1061462"/>
      </dsp:txXfrm>
    </dsp:sp>
    <dsp:sp modelId="{87004DB1-4343-491A-869A-8042341C2DEB}">
      <dsp:nvSpPr>
        <dsp:cNvPr id="0" name=""/>
        <dsp:cNvSpPr/>
      </dsp:nvSpPr>
      <dsp:spPr>
        <a:xfrm rot="10800000">
          <a:off x="7850939" y="2707480"/>
          <a:ext cx="565580" cy="322262"/>
        </a:xfrm>
        <a:prstGeom prst="triangle">
          <a:avLst/>
        </a:prstGeom>
        <a:noFill/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AF847-DFF2-4BDD-9163-18A9A4D58DDC}">
      <dsp:nvSpPr>
        <dsp:cNvPr id="0" name=""/>
        <dsp:cNvSpPr/>
      </dsp:nvSpPr>
      <dsp:spPr>
        <a:xfrm>
          <a:off x="7280340" y="938416"/>
          <a:ext cx="1615945" cy="1615945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식각공정</a:t>
          </a:r>
          <a:endParaRPr lang="ko-KR" altLang="en-US" sz="1800" kern="1200" dirty="0">
            <a:solidFill>
              <a:prstClr val="white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endParaRPr>
        </a:p>
      </dsp:txBody>
      <dsp:txXfrm>
        <a:off x="7516990" y="1175066"/>
        <a:ext cx="1142645" cy="1142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C0BFA-CE79-4F17-B24A-57113BAE249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9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391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Smart Factory Team Project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5" y="4208912"/>
            <a:ext cx="453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Wafer Map Failure Pattern </a:t>
            </a:r>
            <a:r>
              <a:rPr lang="en-US" altLang="ko-KR" dirty="0" smtClean="0">
                <a:solidFill>
                  <a:schemeClr val="bg1"/>
                </a:solidFill>
              </a:rPr>
              <a:t>Recognition  &amp; Classification using Transfer Learning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8853055" y="5978239"/>
            <a:ext cx="322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데이터사이언스학과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9252065" y="6255238"/>
            <a:ext cx="28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이성호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허준봉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야오와말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Dataset(WM-811K) Explain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4726A18E-9A5D-0386-31DE-6DE8FAE084B1}"/>
              </a:ext>
            </a:extLst>
          </p:cNvPr>
          <p:cNvSpPr/>
          <p:nvPr/>
        </p:nvSpPr>
        <p:spPr>
          <a:xfrm>
            <a:off x="481567" y="1018310"/>
            <a:ext cx="5413594" cy="4650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DF682D7C-6865-6283-D8B5-A232267DFDD5}"/>
              </a:ext>
            </a:extLst>
          </p:cNvPr>
          <p:cNvSpPr/>
          <p:nvPr/>
        </p:nvSpPr>
        <p:spPr>
          <a:xfrm>
            <a:off x="6314157" y="1018309"/>
            <a:ext cx="5396276" cy="4650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08FDB20-D594-CD37-AA28-601627DBC501}"/>
              </a:ext>
            </a:extLst>
          </p:cNvPr>
          <p:cNvSpPr/>
          <p:nvPr/>
        </p:nvSpPr>
        <p:spPr>
          <a:xfrm>
            <a:off x="709177" y="1230788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7665B3-6D52-7720-EE2A-74966438FFE3}"/>
              </a:ext>
            </a:extLst>
          </p:cNvPr>
          <p:cNvSpPr txBox="1"/>
          <p:nvPr/>
        </p:nvSpPr>
        <p:spPr>
          <a:xfrm>
            <a:off x="1369355" y="1311423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Dataset Label Information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Picture 2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4_0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491" y="1646513"/>
            <a:ext cx="4670384" cy="42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4_0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0898" y="2202873"/>
            <a:ext cx="5562909" cy="33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8FDB20-D594-CD37-AA28-601627DBC501}"/>
              </a:ext>
            </a:extLst>
          </p:cNvPr>
          <p:cNvSpPr/>
          <p:nvPr/>
        </p:nvSpPr>
        <p:spPr>
          <a:xfrm>
            <a:off x="6555339" y="1230788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665B3-6D52-7720-EE2A-74966438FFE3}"/>
              </a:ext>
            </a:extLst>
          </p:cNvPr>
          <p:cNvSpPr txBox="1"/>
          <p:nvPr/>
        </p:nvSpPr>
        <p:spPr>
          <a:xfrm>
            <a:off x="7360595" y="1311423"/>
            <a:ext cx="3259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Failure Type Frequency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567" y="5929630"/>
            <a:ext cx="1151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172,950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wafers have labels while 78.7% wafers with no label based on </a:t>
            </a:r>
            <a:r>
              <a:rPr lang="en-US" altLang="ko-KR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failureType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variable filtering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Only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3.1% wafers (25,519 wafers) have real failure patterns while 147,431 wafers were still labeled none</a:t>
            </a:r>
            <a:endParaRPr lang="ko-KR" altLang="en-US" sz="1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Dataset(WM-811K) Explain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1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87706" y="775168"/>
            <a:ext cx="6081480" cy="5768815"/>
            <a:chOff x="155575" y="-693738"/>
            <a:chExt cx="12268200" cy="11637459"/>
          </a:xfrm>
        </p:grpSpPr>
        <p:pic>
          <p:nvPicPr>
            <p:cNvPr id="1034" name="Picture 10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9_0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693738"/>
              <a:ext cx="12268200" cy="145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9_1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662825"/>
              <a:ext cx="12268200" cy="145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9_2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2120151"/>
              <a:ext cx="12268200" cy="145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9_3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3577477"/>
              <a:ext cx="12268200" cy="145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9_4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5034803"/>
              <a:ext cx="12268200" cy="145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9_5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6492129"/>
              <a:ext cx="12268200" cy="145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9_6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7857619"/>
              <a:ext cx="12268200" cy="145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www.kaggleusercontent.com/kf/4223496/eyJhbGciOiJkaXIiLCJlbmMiOiJBMTI4Q0JDLUhTMjU2In0..DVfBveoz8IN0EgZ2kOqHsQ._lEsHfHYHwbOeUSU0dDC6DRV_M-gF3UZjf-PWc_yQBPsWxhc2cQs0KbncUlMO_dHX62Jp5GG5eTtgI3CCngs3M5E9SiHQcePXqetkE8d4wQ5IHSp-H8s0wy48Q0W0XSuyMToFLpKgwESgGwb9P-mOOjc6QNkor2K6_WS4kBtyFDsgP4-VR0Dzkr3pLvLE5Ami4uRx4TnknmvweoGR7jbrA9p5X7WBvXRt2JZ5wDuJVdks_1z7qcOlvRFFBc3gocKxguR_APDcfBQiArpYF_h2fIZtcUSii-VyqVxFz54HZZCR5S9MJKFqxZAKJKCdlHe_zAPYM_HKz8W2q5HosxiVLf9uAMkkFCR2MWEEq3SVTWz1lNROSFrkN-PapMD9egFv0jEf8qPfzj3aNO4DXS4PLCo18c-Q1NG54MqrdhOFHetg3yOVx1p5PztIgTW6czmKjTHF_yONuVu7pk9rNMsXfyxl-v0QLVcfWOkKantBXgbUNsZO_jzP2WoLGF7gKVTQgASr0mw-1mHymnrN_uDlmLPsAY-BCuKGADpXOagYJNIH9pMnn6J6Ta17FZd358KEU4QXFRjYQ7KtoiTLfrbXvWQhwdixLiYmMpblaSujc_GKN2JZzbQIWsyuOh-pZs9WPgFp6YhBBOnha4feimUrYXr4gQoPSdN-ISN7zY_p_8.8_SQq2v2VRj_YSd-6-WQcQ/__results___files/__results___29_7.pn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314945"/>
              <a:ext cx="12268200" cy="162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561250" y="6510731"/>
            <a:ext cx="293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&lt;Sample of Wafer Map Failure Type&gt;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2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Meta-Learning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FB29A-F29B-2A03-3C8E-5BABD222B0B5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Few-shot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2" y="375058"/>
            <a:ext cx="76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1967310" y="2672718"/>
            <a:ext cx="8257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/>
              <a:t>Few-shot Learning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968633" y="4096357"/>
            <a:ext cx="1025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소량의 데이터</a:t>
            </a:r>
            <a:r>
              <a:rPr lang="en-US" altLang="ko-KR" sz="2400" dirty="0"/>
              <a:t>(few-shot)</a:t>
            </a:r>
            <a:r>
              <a:rPr lang="ko-KR" altLang="en-US" sz="2400" dirty="0"/>
              <a:t>만으로도 뛰어난 학습을 하는 모델 만들어보자 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Few-shot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F592A-A5D6-D536-2C7C-BEFEFCDE8135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Transfer-Learning</a:t>
            </a:r>
            <a:endParaRPr lang="ko-KR" altLang="en-US" sz="2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BA2D9A2-0444-14EB-71E1-02AE176B562A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E82B-FE47-B3D6-1EF5-453A2B0D7532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Meta-Learning</a:t>
            </a:r>
            <a:endParaRPr lang="ko-KR" altLang="en-US" sz="2000" b="1" dirty="0"/>
          </a:p>
        </p:txBody>
      </p:sp>
      <p:pic>
        <p:nvPicPr>
          <p:cNvPr id="6146" name="Picture 2" descr="https://blog.kakaocdn.net/dn/c8lduM/btrsLyb8Hi0/FMr6PfrJYIOXkEW7xs3VpK/im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9" y="1937228"/>
            <a:ext cx="4814924" cy="255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blog.kakaocdn.net/dn/dm5u4b/btrsNxctB0C/qfF4zWMmJY4h5bxO0ISQIK/im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77" y="1724907"/>
            <a:ext cx="4017682" cy="316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Few-shot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198" y="666115"/>
            <a:ext cx="11116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b="1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Transfer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대량의 데이터로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Pre-trained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모델을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학습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후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소량의 데이터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(few-shot)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으로 </a:t>
            </a:r>
            <a:r>
              <a:rPr lang="ko-KR" altLang="en-US" sz="16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재학습</a:t>
            </a:r>
            <a:endParaRPr lang="en-US" altLang="ko-KR" sz="16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pre-trained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parameter(</a:t>
            </a:r>
            <a:r>
              <a:rPr lang="el-GR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θ)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가져와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new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task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맞게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optimization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목표는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new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task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위한 최적의 </a:t>
            </a:r>
            <a:r>
              <a:rPr lang="el-GR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Φ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구하기</a:t>
            </a:r>
            <a:endParaRPr lang="en-US" altLang="ko-KR" sz="1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9218" name="Picture 2" descr="https://blog.kakaocdn.net/dn/zyHEI/btrsMaB7AeG/OX6COzklIKljPzm9VOZxJ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3" y="1329977"/>
            <a:ext cx="3305776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198" y="3237518"/>
            <a:ext cx="11116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b="1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Meta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여러개의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Task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동시에 학습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&amp;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각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Task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간의 차이도 학습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(meta- parameter)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 이후 소량의 데이터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(few-shot)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으로도 추론 할 수 있는 범용적인 모델 생성 </a:t>
            </a:r>
            <a:endParaRPr lang="en-US" altLang="ko-KR" sz="1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26" name="Picture 2" descr="https://blog.kakaocdn.net/dn/bmRRFW/btrsLxdcX4A/hxEEVZApMzPTbs8v74Wen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92" y="3994648"/>
            <a:ext cx="3530138" cy="73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Future Work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FA33-A7F4-E206-1E76-1208137A880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0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0081" y="375058"/>
            <a:ext cx="838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824DB3-5AC0-154D-0CB3-4A5C9E4D5CC9}"/>
              </a:ext>
            </a:extLst>
          </p:cNvPr>
          <p:cNvSpPr/>
          <p:nvPr/>
        </p:nvSpPr>
        <p:spPr>
          <a:xfrm>
            <a:off x="1102297" y="976678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0A5674-2ABC-87CD-093F-69DC0E37039B}"/>
              </a:ext>
            </a:extLst>
          </p:cNvPr>
          <p:cNvSpPr/>
          <p:nvPr/>
        </p:nvSpPr>
        <p:spPr>
          <a:xfrm>
            <a:off x="2740420" y="976679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1446459" y="1176558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3105769" y="1176559"/>
            <a:ext cx="7740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Create environmental assumption </a:t>
            </a:r>
            <a:r>
              <a:rPr lang="en-US" altLang="ko-KR" spc="-150" dirty="0" smtClean="0"/>
              <a:t>(Few Wafer Data)</a:t>
            </a:r>
            <a:endParaRPr lang="ko-KR" altLang="en-US" spc="-1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4F7488-A278-8374-4BDE-F2F9572A3B54}"/>
              </a:ext>
            </a:extLst>
          </p:cNvPr>
          <p:cNvSpPr/>
          <p:nvPr/>
        </p:nvSpPr>
        <p:spPr>
          <a:xfrm>
            <a:off x="1102295" y="2561539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AAEC1-75BD-CABA-39EB-5C3212BE23FD}"/>
              </a:ext>
            </a:extLst>
          </p:cNvPr>
          <p:cNvSpPr/>
          <p:nvPr/>
        </p:nvSpPr>
        <p:spPr>
          <a:xfrm>
            <a:off x="2740418" y="256154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2761419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2643-317C-A5F5-3E60-CF11698A3039}"/>
              </a:ext>
            </a:extLst>
          </p:cNvPr>
          <p:cNvSpPr txBox="1"/>
          <p:nvPr/>
        </p:nvSpPr>
        <p:spPr>
          <a:xfrm>
            <a:off x="3105767" y="2761420"/>
            <a:ext cx="7945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spc="-300" dirty="0">
                <a:solidFill>
                  <a:srgbClr val="3A3838"/>
                </a:solidFill>
              </a:rPr>
              <a:t>Training Meta-learning model</a:t>
            </a:r>
            <a:r>
              <a:rPr lang="en-US" altLang="ko-KR" spc="-150" dirty="0">
                <a:solidFill>
                  <a:srgbClr val="3A3838"/>
                </a:solidFill>
              </a:rPr>
              <a:t>(Metric or</a:t>
            </a:r>
            <a:r>
              <a:rPr lang="ko-KR" altLang="en-US" spc="-150" dirty="0">
                <a:solidFill>
                  <a:srgbClr val="3A3838"/>
                </a:solidFill>
              </a:rPr>
              <a:t> </a:t>
            </a:r>
            <a:r>
              <a:rPr lang="en-US" altLang="ko-KR" spc="-150" dirty="0">
                <a:solidFill>
                  <a:srgbClr val="3A3838"/>
                </a:solidFill>
              </a:rPr>
              <a:t>Optimizer based)</a:t>
            </a:r>
            <a:endParaRPr lang="ko-KR" altLang="en-US" spc="-150" dirty="0">
              <a:solidFill>
                <a:srgbClr val="3A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1102293" y="4146400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2740416" y="414640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434628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3105765" y="4346281"/>
            <a:ext cx="7742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Transfer Learning for Wafer Defect Detection</a:t>
            </a:r>
            <a:endParaRPr lang="ko-KR" altLang="en-US" sz="3200" spc="-3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1102293" y="5731261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2740416" y="573126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390350" y="59311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넷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째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3105765" y="5931142"/>
            <a:ext cx="7024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Compare performance with base model</a:t>
            </a:r>
            <a:endParaRPr lang="ko-KR" altLang="en-US" sz="3200" spc="-300" dirty="0"/>
          </a:p>
        </p:txBody>
      </p:sp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CA9C09-084A-6E76-4DBF-A458121F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C3DE98-E9DC-B0B4-77D3-B616FF05B1F9}"/>
              </a:ext>
            </a:extLst>
          </p:cNvPr>
          <p:cNvCxnSpPr>
            <a:cxnSpLocks/>
          </p:cNvCxnSpPr>
          <p:nvPr/>
        </p:nvCxnSpPr>
        <p:spPr>
          <a:xfrm flipH="1">
            <a:off x="4889500" y="3429000"/>
            <a:ext cx="152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74F3DE-B72A-8C64-EE6B-5EF9AB78C5E9}"/>
              </a:ext>
            </a:extLst>
          </p:cNvPr>
          <p:cNvSpPr txBox="1"/>
          <p:nvPr/>
        </p:nvSpPr>
        <p:spPr>
          <a:xfrm flipH="1">
            <a:off x="454906" y="3075057"/>
            <a:ext cx="4840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Thank you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55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6533" y="0"/>
            <a:ext cx="52154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459205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1991523" y="1856448"/>
            <a:ext cx="5501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 smtClean="0"/>
              <a:t>Process of </a:t>
            </a:r>
            <a:r>
              <a:rPr lang="en-US" altLang="ko-KR" sz="2200" spc="-150" dirty="0" smtClean="0"/>
              <a:t>Semiconductor </a:t>
            </a:r>
            <a:r>
              <a:rPr lang="en-US" altLang="ko-KR" sz="2200" spc="-150" dirty="0"/>
              <a:t>production</a:t>
            </a:r>
            <a:endParaRPr lang="ko-KR" altLang="en-US" sz="2200" spc="-1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415923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1991522" y="3042050"/>
            <a:ext cx="461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 smtClean="0"/>
              <a:t>Dataset(WM-811K) </a:t>
            </a:r>
            <a:r>
              <a:rPr lang="en-US" altLang="ko-KR" sz="2200" spc="-150" dirty="0"/>
              <a:t>Explain</a:t>
            </a:r>
            <a:endParaRPr lang="ko-KR" altLang="en-US" sz="2200" spc="-1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406305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1991523" y="4212925"/>
            <a:ext cx="3401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 smtClean="0"/>
              <a:t>Few-shot Learning</a:t>
            </a:r>
            <a:endParaRPr lang="ko-KR" altLang="en-US" sz="2200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430351" y="525432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1991523" y="5254325"/>
            <a:ext cx="1757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 smtClean="0"/>
              <a:t>Future Work</a:t>
            </a:r>
            <a:endParaRPr lang="ko-KR" altLang="en-US" sz="2200" spc="-150" dirty="0"/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Part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04674" y="3044278"/>
            <a:ext cx="1005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Process of Semiconductor production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Process of Semiconductor production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F7B0B553-36BC-4B09-96E8-0C372277F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388255"/>
              </p:ext>
            </p:extLst>
          </p:nvPr>
        </p:nvGraphicFramePr>
        <p:xfrm>
          <a:off x="1647805" y="1179222"/>
          <a:ext cx="8896389" cy="567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Process of Semiconductor production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F7B0B553-36BC-4B09-96E8-0C372277F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388255"/>
              </p:ext>
            </p:extLst>
          </p:nvPr>
        </p:nvGraphicFramePr>
        <p:xfrm>
          <a:off x="1647805" y="1179222"/>
          <a:ext cx="8896389" cy="567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ppt에 유용한 화살표, 동그라미, 별표 ~ 올려요~[png파일 ...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41" y="3923608"/>
            <a:ext cx="1096586" cy="109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Process of Semiconductor production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806" y="1253661"/>
            <a:ext cx="9661619" cy="2952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Electrical Die Sorting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-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웨이퍼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상태에서 전기적 특성 검사를 통해 각 칩들이 정상 동작하는지 검사하는 공정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-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각각의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Die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대해 불량품을 선별하는 검사 진행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-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불량품 중 수선 가능한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Die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양품화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-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반도체 수율 향상에 기여하는 공정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수율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하나의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웨이퍼에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들어갈 수 있는 최대 칩 개수 양품의 개수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095" y="3580618"/>
            <a:ext cx="6163535" cy="2819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9067800" y="6123413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/>
              </a:rPr>
              <a:t>* Die: </a:t>
            </a:r>
            <a:r>
              <a:rPr lang="ko-KR" altLang="en-US" sz="1200" dirty="0">
                <a:latin typeface="나눔고딕"/>
              </a:rPr>
              <a:t>전자 회로가 집적되어있는 </a:t>
            </a:r>
            <a:r>
              <a:rPr lang="en-US" altLang="ko-KR" sz="1200" dirty="0">
                <a:latin typeface="나눔고딕"/>
              </a:rPr>
              <a:t>IC</a:t>
            </a:r>
            <a:r>
              <a:rPr lang="ko-KR" altLang="en-US" sz="1200" dirty="0">
                <a:latin typeface="나눔고딕"/>
              </a:rPr>
              <a:t>칩</a:t>
            </a:r>
          </a:p>
        </p:txBody>
      </p:sp>
    </p:spTree>
    <p:extLst>
      <p:ext uri="{BB962C8B-B14F-4D97-AF65-F5344CB8AC3E}">
        <p14:creationId xmlns:p14="http://schemas.microsoft.com/office/powerpoint/2010/main" val="18967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Process of Semiconductor production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448" y="1493478"/>
            <a:ext cx="111164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u="sng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Eelectrical</a:t>
            </a:r>
            <a:r>
              <a:rPr lang="en-US" altLang="ko-KR" b="1" u="sng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Test &amp; Wafer Burn In</a:t>
            </a:r>
            <a:endParaRPr lang="en-US" altLang="ko-KR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ET Test: IC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동작에 필요한 각각의 소자에 직류 전압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전류 특성 </a:t>
            </a:r>
            <a:r>
              <a:rPr lang="ko-KR" altLang="en-US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파라미터를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테스트하여 정상 작동 여부를 검사한다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WBI: </a:t>
            </a:r>
            <a:r>
              <a:rPr lang="ko-KR" altLang="en-US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웨이퍼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상에 일정 온도로 가열한 후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웨이퍼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상에 직류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교류 전압을 인가하여 제품의 잠재성 불량 요소를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색출한다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600" dirty="0">
              <a:latin typeface="나눔고딕"/>
              <a:ea typeface="나눔고딕" panose="020D0604000000000000"/>
            </a:endParaRPr>
          </a:p>
          <a:p>
            <a:pPr marL="355600" indent="-355600">
              <a:buAutoNum type="arabicPeriod" startAt="2"/>
            </a:pPr>
            <a:r>
              <a:rPr lang="en-US" altLang="ko-KR" b="1" u="sng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Pre-Laser</a:t>
            </a:r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/>
                <a:ea typeface="나눔고딕" panose="020D0604000000000000"/>
              </a:rPr>
              <a:t>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전기적 신호를 통해 상온보다 높거나 낮은 온도에서 불량 여부를 판정하고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불량품 중에서 수정 가능한 칩을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Laser </a:t>
            </a:r>
            <a:r>
              <a:rPr lang="en-US" altLang="ko-KR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Repari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Step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으로 보낸다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600" dirty="0">
              <a:latin typeface="나눔고딕"/>
              <a:ea typeface="나눔고딕" panose="020D0604000000000000"/>
            </a:endParaRPr>
          </a:p>
          <a:p>
            <a:pPr marL="342900" indent="-342900">
              <a:buAutoNum type="arabicPeriod" startAt="3"/>
            </a:pPr>
            <a:r>
              <a:rPr lang="en-US" altLang="ko-KR" b="1" u="sng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Laser </a:t>
            </a:r>
            <a:r>
              <a:rPr lang="en-US" altLang="ko-KR" b="1" u="sng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Repari</a:t>
            </a:r>
            <a:r>
              <a:rPr lang="en-US" altLang="ko-KR" b="1" u="sng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&amp; Post Laser</a:t>
            </a:r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Pre Laser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 선별된 </a:t>
            </a:r>
            <a:r>
              <a:rPr lang="ko-KR" altLang="en-US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수정가능한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칩을 모아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Laser Beam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통해 수정한다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그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후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정상 동작하는지 확인한다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600" dirty="0">
              <a:latin typeface="나눔고딕"/>
              <a:ea typeface="나눔고딕" panose="020D0604000000000000"/>
            </a:endParaRPr>
          </a:p>
          <a:p>
            <a:r>
              <a:rPr lang="en-US" altLang="ko-KR" sz="1600" b="1" dirty="0">
                <a:latin typeface="나눔고딕"/>
                <a:ea typeface="나눔고딕" panose="020D0604000000000000"/>
              </a:rPr>
              <a:t>4.  </a:t>
            </a:r>
            <a:r>
              <a:rPr lang="en-US" altLang="ko-KR" b="1" u="sng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Tape Laminate &amp; Bale Grinding</a:t>
            </a:r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/>
                <a:ea typeface="나눔고딕" panose="020D0604000000000000"/>
              </a:rPr>
              <a:t>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미세화가 필요한 </a:t>
            </a:r>
            <a:r>
              <a:rPr lang="ko-KR" altLang="en-US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제품군에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들어갈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IC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위해 </a:t>
            </a:r>
            <a:r>
              <a:rPr lang="ko-KR" altLang="en-US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웨이퍼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후면을 갈아 얇게 만드는 과정이다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6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파티클로부터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웨이퍼를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보호하기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전면부에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UV Tape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씌우고 연마가 완료되면 다시 벗겨준다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600" dirty="0">
              <a:latin typeface="나눔고딕"/>
              <a:ea typeface="나눔고딕" panose="020D0604000000000000"/>
            </a:endParaRPr>
          </a:p>
          <a:p>
            <a:pPr marL="342900" indent="-342900">
              <a:buAutoNum type="arabicPeriod" startAt="5"/>
            </a:pPr>
            <a:r>
              <a:rPr lang="en-US" altLang="ko-KR" b="1" u="sng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Linking</a:t>
            </a:r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/>
                <a:ea typeface="나눔고딕" panose="020D0604000000000000"/>
              </a:rPr>
              <a:t> </a:t>
            </a:r>
            <a:r>
              <a:rPr lang="ko-KR" altLang="en-US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불량품으로 판정된 칩에 특수 잉크를 찍어 불량품을 식별한다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36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4" y="3044278"/>
            <a:ext cx="767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Dataset(WM-811K) Explain</a:t>
            </a: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Dataset(WM-811K) Explain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1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2" y="1815291"/>
            <a:ext cx="6372225" cy="2752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829" y="1420003"/>
            <a:ext cx="3867150" cy="3543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567" y="5447492"/>
            <a:ext cx="11513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본 </a:t>
            </a:r>
            <a:r>
              <a:rPr lang="ko-KR" altLang="en-US" sz="16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데이터셋은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r>
              <a:rPr lang="en-US" altLang="ko-KR" sz="16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Kaggle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WM—811K wafer map”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이라는 데이터셋이다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해당 </a:t>
            </a:r>
            <a:r>
              <a:rPr lang="ko-KR" altLang="en-US" sz="16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데이터셋과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불량 표기 방법은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2015 IEEE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Transactions on Semiconductor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Manufacturing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발표된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“Wafer </a:t>
            </a: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Map Failure Pattern Recognition and Similarity Ranking for Large-Scale Data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Sets” 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공개되었다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본 </a:t>
            </a:r>
            <a:r>
              <a:rPr lang="ko-KR" altLang="en-US" sz="16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데이터셋은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채널 이미지인 </a:t>
            </a:r>
            <a:r>
              <a:rPr lang="en-US" altLang="ko-KR" sz="16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waferMap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X, </a:t>
            </a:r>
            <a:r>
              <a:rPr lang="en-US" altLang="ko-KR" sz="16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failureType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Y</a:t>
            </a:r>
            <a:r>
              <a:rPr lang="ko-KR" altLang="en-US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 사용한다</a:t>
            </a:r>
            <a:r>
              <a:rPr lang="en-US" altLang="ko-KR" sz="16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1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587</Words>
  <Application>Microsoft Office PowerPoint</Application>
  <PresentationFormat>와이드스크린</PresentationFormat>
  <Paragraphs>116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KR</vt:lpstr>
      <vt:lpstr>Noto Sans KR Black</vt:lpstr>
      <vt:lpstr>Pretendard</vt:lpstr>
      <vt:lpstr>Pretendard ExtraBold</vt:lpstr>
      <vt:lpstr>나눔고딕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133</cp:revision>
  <dcterms:created xsi:type="dcterms:W3CDTF">2022-05-10T00:06:31Z</dcterms:created>
  <dcterms:modified xsi:type="dcterms:W3CDTF">2022-10-24T08:51:53Z</dcterms:modified>
</cp:coreProperties>
</file>