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1A75-D7E4-4E61-AFD5-A9839FE1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B79635-CAFA-4C22-9841-EB0DFD004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9A9E1-554B-4D21-8061-0FB81C42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EE717-52BC-4736-AC18-0A69294F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C09F4-21EA-4715-8CB2-D567838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28BC6-C2B9-4867-B208-5F80C046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95395-41AA-4F96-8848-908688F2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77FDA-61F8-4195-9F43-6B94395D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6576E-1233-4C6C-B17E-133D845B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E6EBE-1CA8-4F58-A3A3-9467417D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F4776-7936-4CF8-BECA-0D9A85C57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59FD0-5019-4A2A-98E7-458CCE46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237E5-0927-463E-B4DC-CD27CBEF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F02D3-1990-45F5-BFD9-771F79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67F94-6950-49AC-B898-3BA5F12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1BAB5-2A03-4D6B-8A2A-DE8A29A7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DB4A8-BDBB-4037-B3F3-90B6EC8A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9A064-E4E6-4797-9D51-85503CDE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F313D-0732-4EC3-B7A9-6E968DD7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BDB2B-9A44-4C6C-AEC4-F7A617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B8-7B9C-49B6-A78B-430FFC31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477AA-B651-428F-9460-E1047BC7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0C6FF-83EE-48E2-9EA5-84064E63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13212-7BFD-47DD-87E5-0A2C8855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E1D38-9036-4EB7-B5E5-08ED44C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DF0E-1AC5-4870-8529-3CF3EFCD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7FF73-5B56-41A5-84D0-51593B080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B665B-28DC-44E0-80FC-A4191A46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84D86-DBE6-443E-91B6-DA7D35D7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D1C98-F3B0-43F3-A1B1-99FD7DDE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28FB-E84E-4C0E-9C89-238BBF12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9404-B4C5-4878-A7B9-A32C5CFD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55D1D-E9C9-4BF5-91DC-B9E35D76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A6649-B4D2-4630-BAFC-4E0C204F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87FC58-5540-4BEA-B006-171F3D67A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C9B54-7119-4A25-AC34-48D6C12FE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FD484-33CA-4707-9412-FC3F6E1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104C-D03C-438E-98BE-B27C20C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85FC29-5A15-44AC-8E50-7AFD1ED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4F61-158F-427E-8B3D-E1CFDA3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EC627-1C31-495E-ACDA-361475DE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BD360-08B5-421F-A1AC-4407767B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F1841-F779-4A47-B2E4-364C1DC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B4DAEF-71F1-4A4E-8CAB-FC096485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D30B9-51A9-4B2B-AC42-D1AC74B5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70F38-D3D5-46DF-8A38-65997CC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82717-3262-4E8F-AF7D-8A0539D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32DAB-608F-4EFE-A416-032BB475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8C9F-6389-440B-860F-BF0531C14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77AC2-2435-43FD-8CB7-928CC583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A8868-2DAA-40E8-93BC-E1AC6A4F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785AB-0040-426A-A4C7-BC17DADF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7CAA0-D36F-4D6B-9302-7256F44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3B6897-3CC5-4379-9069-7C46EDBBB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64347-968E-4BFD-ACB4-E7BAFF67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CC295-B07E-4852-BB0B-CFAE66E8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9AA1B-F3E7-4D84-9228-FEE1E32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235F6-59F2-4045-91BE-1A12B69F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157978-6A11-4DC7-A849-1934109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9EBC7-3C9A-42A4-9243-BEB9D7DD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999EB-6E80-479F-9A98-CE8857BE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D24B-5C1E-4186-86B4-7A1B9175673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078C-A87F-463B-BDC2-C1062459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01F88-438F-43E0-8865-3C8C37D2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3DA0-A4FE-4CD5-B44F-F32431A01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3402D37-AC20-4B4D-A71E-58C34C577AD3}"/>
              </a:ext>
            </a:extLst>
          </p:cNvPr>
          <p:cNvSpPr/>
          <p:nvPr/>
        </p:nvSpPr>
        <p:spPr>
          <a:xfrm>
            <a:off x="6212540" y="2859739"/>
            <a:ext cx="1129553" cy="112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Pepsi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14E5B-C919-42DB-A064-1FBFF3B03353}"/>
              </a:ext>
            </a:extLst>
          </p:cNvPr>
          <p:cNvSpPr/>
          <p:nvPr/>
        </p:nvSpPr>
        <p:spPr>
          <a:xfrm>
            <a:off x="3469337" y="2822593"/>
            <a:ext cx="1129554" cy="1129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Coke</a:t>
            </a:r>
            <a:endParaRPr lang="ko-KR" altLang="en-US" b="1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61C8E4B7-6BB3-45AC-8289-06B6D2CB0E1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rot="10800000" flipH="1">
            <a:off x="3469336" y="2822594"/>
            <a:ext cx="564777" cy="564517"/>
          </a:xfrm>
          <a:prstGeom prst="curvedConnector4">
            <a:avLst>
              <a:gd name="adj1" fmla="val -40476"/>
              <a:gd name="adj2" fmla="val 140495"/>
            </a:avLst>
          </a:prstGeom>
          <a:ln>
            <a:solidFill>
              <a:schemeClr val="tx1"/>
            </a:solidFill>
            <a:round/>
            <a:headEnd type="none"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FF57C4FC-55B2-494E-9446-C0CC65AEA26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16200000" flipH="1">
            <a:off x="5387142" y="2034266"/>
            <a:ext cx="37146" cy="1944487"/>
          </a:xfrm>
          <a:prstGeom prst="curvedConnector3">
            <a:avLst>
              <a:gd name="adj1" fmla="val -1060526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49D13F5-0032-474F-81CB-A7B952B1FB8C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 rot="5400000" flipH="1">
            <a:off x="5387143" y="2832613"/>
            <a:ext cx="37145" cy="1944487"/>
          </a:xfrm>
          <a:prstGeom prst="curvedConnector3">
            <a:avLst>
              <a:gd name="adj1" fmla="val -106055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1504DBA-8FFB-4C34-BB29-F94488A9390A}"/>
              </a:ext>
            </a:extLst>
          </p:cNvPr>
          <p:cNvCxnSpPr>
            <a:cxnSpLocks/>
            <a:stCxn id="4" idx="6"/>
            <a:endCxn id="4" idx="0"/>
          </p:cNvCxnSpPr>
          <p:nvPr/>
        </p:nvCxnSpPr>
        <p:spPr>
          <a:xfrm flipH="1" flipV="1">
            <a:off x="6777317" y="2859739"/>
            <a:ext cx="564776" cy="564516"/>
          </a:xfrm>
          <a:prstGeom prst="curvedConnector4">
            <a:avLst>
              <a:gd name="adj1" fmla="val -69048"/>
              <a:gd name="adj2" fmla="val 16908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115BA9-D081-4BC0-A14E-264058F8699F}"/>
              </a:ext>
            </a:extLst>
          </p:cNvPr>
          <p:cNvSpPr txBox="1"/>
          <p:nvPr/>
        </p:nvSpPr>
        <p:spPr>
          <a:xfrm>
            <a:off x="2809176" y="2537043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2C6D-B48C-4418-BBF4-588F4DE47DA3}"/>
              </a:ext>
            </a:extLst>
          </p:cNvPr>
          <p:cNvSpPr txBox="1"/>
          <p:nvPr/>
        </p:nvSpPr>
        <p:spPr>
          <a:xfrm>
            <a:off x="5145741" y="2284185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ECE98-D4B5-4EB5-BC1F-CCB875819541}"/>
              </a:ext>
            </a:extLst>
          </p:cNvPr>
          <p:cNvSpPr txBox="1"/>
          <p:nvPr/>
        </p:nvSpPr>
        <p:spPr>
          <a:xfrm>
            <a:off x="5235388" y="4238996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B7667-2CCA-4345-BB60-7776F43485A3}"/>
              </a:ext>
            </a:extLst>
          </p:cNvPr>
          <p:cNvSpPr txBox="1"/>
          <p:nvPr/>
        </p:nvSpPr>
        <p:spPr>
          <a:xfrm>
            <a:off x="7727582" y="265575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F60EB-75EF-4A0C-A95E-671CE2CD9090}"/>
              </a:ext>
            </a:extLst>
          </p:cNvPr>
          <p:cNvSpPr txBox="1"/>
          <p:nvPr/>
        </p:nvSpPr>
        <p:spPr>
          <a:xfrm>
            <a:off x="206828" y="424543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C1-Soda 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4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DC9F0CF-4EB2-4774-BDBC-0A1A21A9FB9A}"/>
              </a:ext>
            </a:extLst>
          </p:cNvPr>
          <p:cNvSpPr/>
          <p:nvPr/>
        </p:nvSpPr>
        <p:spPr>
          <a:xfrm>
            <a:off x="2601685" y="2699657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FB7EAE-0ADB-49D0-BB05-AE0281BF880E}"/>
              </a:ext>
            </a:extLst>
          </p:cNvPr>
          <p:cNvSpPr/>
          <p:nvPr/>
        </p:nvSpPr>
        <p:spPr>
          <a:xfrm>
            <a:off x="5159829" y="2699657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C464C9-C162-48B9-8A53-0C6A17CA1915}"/>
              </a:ext>
            </a:extLst>
          </p:cNvPr>
          <p:cNvSpPr/>
          <p:nvPr/>
        </p:nvSpPr>
        <p:spPr>
          <a:xfrm>
            <a:off x="7717972" y="2699657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36C296B-3190-494F-A245-09B0763D3C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1686" y="2699657"/>
            <a:ext cx="587828" cy="527957"/>
          </a:xfrm>
          <a:prstGeom prst="curvedConnector4">
            <a:avLst>
              <a:gd name="adj1" fmla="val -38889"/>
              <a:gd name="adj2" fmla="val 14329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E83F03E-462E-4B65-9A69-D17B9CD84014}"/>
              </a:ext>
            </a:extLst>
          </p:cNvPr>
          <p:cNvCxnSpPr>
            <a:stCxn id="6" idx="6"/>
            <a:endCxn id="6" idx="0"/>
          </p:cNvCxnSpPr>
          <p:nvPr/>
        </p:nvCxnSpPr>
        <p:spPr>
          <a:xfrm flipH="1" flipV="1">
            <a:off x="8305800" y="2699657"/>
            <a:ext cx="587828" cy="527957"/>
          </a:xfrm>
          <a:prstGeom prst="curvedConnector4">
            <a:avLst>
              <a:gd name="adj1" fmla="val -38889"/>
              <a:gd name="adj2" fmla="val 14329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D8AD4B-378D-4D50-ABA7-607FAFB95EDB}"/>
              </a:ext>
            </a:extLst>
          </p:cNvPr>
          <p:cNvCxnSpPr>
            <a:cxnSpLocks/>
          </p:cNvCxnSpPr>
          <p:nvPr/>
        </p:nvCxnSpPr>
        <p:spPr>
          <a:xfrm>
            <a:off x="3777342" y="3069770"/>
            <a:ext cx="1382487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4A7DAFB-76BF-4BE1-8D74-CEB8607E431D}"/>
              </a:ext>
            </a:extLst>
          </p:cNvPr>
          <p:cNvCxnSpPr>
            <a:cxnSpLocks/>
          </p:cNvCxnSpPr>
          <p:nvPr/>
        </p:nvCxnSpPr>
        <p:spPr>
          <a:xfrm flipH="1">
            <a:off x="3777342" y="3233056"/>
            <a:ext cx="1382487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278BE7-F6FB-447A-8889-937110314922}"/>
              </a:ext>
            </a:extLst>
          </p:cNvPr>
          <p:cNvCxnSpPr>
            <a:cxnSpLocks/>
          </p:cNvCxnSpPr>
          <p:nvPr/>
        </p:nvCxnSpPr>
        <p:spPr>
          <a:xfrm>
            <a:off x="6335485" y="3064328"/>
            <a:ext cx="1382487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932AD91-18BD-4AFC-AAC9-26400BA55D62}"/>
              </a:ext>
            </a:extLst>
          </p:cNvPr>
          <p:cNvCxnSpPr/>
          <p:nvPr/>
        </p:nvCxnSpPr>
        <p:spPr>
          <a:xfrm flipH="1">
            <a:off x="6335485" y="3227614"/>
            <a:ext cx="1382487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6DF01C21-7E51-41FC-ABCE-1C3B072B8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7536" y="2449521"/>
            <a:ext cx="12700" cy="831314"/>
          </a:xfrm>
          <a:prstGeom prst="curvedConnector3">
            <a:avLst>
              <a:gd name="adj1" fmla="val 4389031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DC1E26-AD5A-4745-8144-EF8A1F5BEB79}"/>
              </a:ext>
            </a:extLst>
          </p:cNvPr>
          <p:cNvSpPr txBox="1"/>
          <p:nvPr/>
        </p:nvSpPr>
        <p:spPr>
          <a:xfrm>
            <a:off x="1943100" y="2489496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457F00-5994-4097-B1E2-123D124B40CD}"/>
              </a:ext>
            </a:extLst>
          </p:cNvPr>
          <p:cNvSpPr txBox="1"/>
          <p:nvPr/>
        </p:nvSpPr>
        <p:spPr>
          <a:xfrm>
            <a:off x="4216214" y="2674162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18BECB-DB0A-44F2-AB2A-6C270450A3D9}"/>
              </a:ext>
            </a:extLst>
          </p:cNvPr>
          <p:cNvSpPr txBox="1"/>
          <p:nvPr/>
        </p:nvSpPr>
        <p:spPr>
          <a:xfrm>
            <a:off x="4216214" y="3309648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F9DF55-6067-4A4E-943F-D6DC073806E4}"/>
              </a:ext>
            </a:extLst>
          </p:cNvPr>
          <p:cNvSpPr txBox="1"/>
          <p:nvPr/>
        </p:nvSpPr>
        <p:spPr>
          <a:xfrm>
            <a:off x="5464629" y="196154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1/4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D554AB7-A874-4613-98B8-68AEB4138DC6}"/>
              </a:ext>
            </a:extLst>
          </p:cNvPr>
          <p:cNvSpPr txBox="1"/>
          <p:nvPr/>
        </p:nvSpPr>
        <p:spPr>
          <a:xfrm>
            <a:off x="6672943" y="3306927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1/3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C07A28-B797-4FDC-B93C-1CC05F7E538C}"/>
              </a:ext>
            </a:extLst>
          </p:cNvPr>
          <p:cNvSpPr txBox="1"/>
          <p:nvPr/>
        </p:nvSpPr>
        <p:spPr>
          <a:xfrm>
            <a:off x="9013371" y="230483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2/3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80A80E-9787-4653-9919-94121DE553C1}"/>
              </a:ext>
            </a:extLst>
          </p:cNvPr>
          <p:cNvSpPr txBox="1"/>
          <p:nvPr/>
        </p:nvSpPr>
        <p:spPr>
          <a:xfrm>
            <a:off x="6792687" y="265534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9C2AFA-F66F-48B4-9409-B5CA6241B7CB}"/>
              </a:ext>
            </a:extLst>
          </p:cNvPr>
          <p:cNvSpPr/>
          <p:nvPr/>
        </p:nvSpPr>
        <p:spPr>
          <a:xfrm>
            <a:off x="175148" y="261648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C3- example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98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A67EFEC-86AA-4B85-943B-3457727A9D8E}"/>
              </a:ext>
            </a:extLst>
          </p:cNvPr>
          <p:cNvSpPr/>
          <p:nvPr/>
        </p:nvSpPr>
        <p:spPr>
          <a:xfrm>
            <a:off x="2569027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88354A-F65B-45C4-9C53-C90BB06E59A4}"/>
              </a:ext>
            </a:extLst>
          </p:cNvPr>
          <p:cNvSpPr/>
          <p:nvPr/>
        </p:nvSpPr>
        <p:spPr>
          <a:xfrm>
            <a:off x="5127172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79836B-8B63-4BF0-8F29-08835D161DB5}"/>
              </a:ext>
            </a:extLst>
          </p:cNvPr>
          <p:cNvSpPr/>
          <p:nvPr/>
        </p:nvSpPr>
        <p:spPr>
          <a:xfrm>
            <a:off x="7685315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C6D3686-8B36-4FBA-B56D-F6F2F2F345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69027" y="2797629"/>
            <a:ext cx="587828" cy="527957"/>
          </a:xfrm>
          <a:prstGeom prst="curvedConnector4">
            <a:avLst>
              <a:gd name="adj1" fmla="val -53704"/>
              <a:gd name="adj2" fmla="val 16185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9749FA-9EE3-4871-96CE-FE1BDFB1F900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3744683" y="3325586"/>
            <a:ext cx="138248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34E06E-8C9B-4D42-81AA-28C0C9DF084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302828" y="3325586"/>
            <a:ext cx="13824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34DDDF7-89C2-480D-B9F0-F03669E0159F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127171" y="2797629"/>
            <a:ext cx="587829" cy="356928"/>
          </a:xfrm>
          <a:prstGeom prst="curvedConnector4">
            <a:avLst>
              <a:gd name="adj1" fmla="val -37037"/>
              <a:gd name="adj2" fmla="val 212844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E79651F-760C-4C99-A0E8-CDDA23D2F8F3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8273143" y="2797629"/>
            <a:ext cx="587828" cy="527957"/>
          </a:xfrm>
          <a:prstGeom prst="curvedConnector4">
            <a:avLst>
              <a:gd name="adj1" fmla="val -57408"/>
              <a:gd name="adj2" fmla="val 161856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58E8AB7-27C2-4F5E-8EE1-CF155FBC6E2E}"/>
              </a:ext>
            </a:extLst>
          </p:cNvPr>
          <p:cNvSpPr txBox="1"/>
          <p:nvPr/>
        </p:nvSpPr>
        <p:spPr>
          <a:xfrm>
            <a:off x="2231570" y="219894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2AC8D9-00FA-4553-AAA8-ACC658D487A4}"/>
              </a:ext>
            </a:extLst>
          </p:cNvPr>
          <p:cNvSpPr txBox="1"/>
          <p:nvPr/>
        </p:nvSpPr>
        <p:spPr>
          <a:xfrm>
            <a:off x="4201885" y="292828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7059D7-1DC3-43A6-AABC-5EC85B59E22F}"/>
              </a:ext>
            </a:extLst>
          </p:cNvPr>
          <p:cNvSpPr txBox="1"/>
          <p:nvPr/>
        </p:nvSpPr>
        <p:spPr>
          <a:xfrm>
            <a:off x="6760030" y="292828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70810-58E7-469A-80E5-D8FF55AF7FB0}"/>
              </a:ext>
            </a:extLst>
          </p:cNvPr>
          <p:cNvSpPr txBox="1"/>
          <p:nvPr/>
        </p:nvSpPr>
        <p:spPr>
          <a:xfrm>
            <a:off x="5127170" y="2030993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50270B-2A3C-4086-AD92-F194978C3811}"/>
              </a:ext>
            </a:extLst>
          </p:cNvPr>
          <p:cNvSpPr txBox="1"/>
          <p:nvPr/>
        </p:nvSpPr>
        <p:spPr>
          <a:xfrm>
            <a:off x="9035147" y="2215659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45EC31-DD2B-4AA4-BF9D-3E0DA9DB347C}"/>
              </a:ext>
            </a:extLst>
          </p:cNvPr>
          <p:cNvSpPr/>
          <p:nvPr/>
        </p:nvSpPr>
        <p:spPr>
          <a:xfrm>
            <a:off x="88284" y="283420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C3- example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28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A67EFEC-86AA-4B85-943B-3457727A9D8E}"/>
              </a:ext>
            </a:extLst>
          </p:cNvPr>
          <p:cNvSpPr/>
          <p:nvPr/>
        </p:nvSpPr>
        <p:spPr>
          <a:xfrm>
            <a:off x="2569027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88354A-F65B-45C4-9C53-C90BB06E59A4}"/>
              </a:ext>
            </a:extLst>
          </p:cNvPr>
          <p:cNvSpPr/>
          <p:nvPr/>
        </p:nvSpPr>
        <p:spPr>
          <a:xfrm>
            <a:off x="5127172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79836B-8B63-4BF0-8F29-08835D161DB5}"/>
              </a:ext>
            </a:extLst>
          </p:cNvPr>
          <p:cNvSpPr/>
          <p:nvPr/>
        </p:nvSpPr>
        <p:spPr>
          <a:xfrm>
            <a:off x="7685315" y="2797629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C6D3686-8B36-4FBA-B56D-F6F2F2F345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69027" y="2797629"/>
            <a:ext cx="587828" cy="527957"/>
          </a:xfrm>
          <a:prstGeom prst="curvedConnector4">
            <a:avLst>
              <a:gd name="adj1" fmla="val -53704"/>
              <a:gd name="adj2" fmla="val 16185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9749FA-9EE3-4871-96CE-FE1BDFB1F900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3744683" y="3325586"/>
            <a:ext cx="138248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34E06E-8C9B-4D42-81AA-28C0C9DF084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302828" y="3325586"/>
            <a:ext cx="13824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34DDDF7-89C2-480D-B9F0-F03669E0159F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127171" y="2797629"/>
            <a:ext cx="587829" cy="356928"/>
          </a:xfrm>
          <a:prstGeom prst="curvedConnector4">
            <a:avLst>
              <a:gd name="adj1" fmla="val -37037"/>
              <a:gd name="adj2" fmla="val 212844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E79651F-760C-4C99-A0E8-CDDA23D2F8F3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8273143" y="2797629"/>
            <a:ext cx="587828" cy="527957"/>
          </a:xfrm>
          <a:prstGeom prst="curvedConnector4">
            <a:avLst>
              <a:gd name="adj1" fmla="val -57408"/>
              <a:gd name="adj2" fmla="val 161856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58E8AB7-27C2-4F5E-8EE1-CF155FBC6E2E}"/>
              </a:ext>
            </a:extLst>
          </p:cNvPr>
          <p:cNvSpPr txBox="1"/>
          <p:nvPr/>
        </p:nvSpPr>
        <p:spPr>
          <a:xfrm>
            <a:off x="2231570" y="219894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2AC8D9-00FA-4553-AAA8-ACC658D487A4}"/>
              </a:ext>
            </a:extLst>
          </p:cNvPr>
          <p:cNvSpPr txBox="1"/>
          <p:nvPr/>
        </p:nvSpPr>
        <p:spPr>
          <a:xfrm>
            <a:off x="4201885" y="292828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7059D7-1DC3-43A6-AABC-5EC85B59E22F}"/>
              </a:ext>
            </a:extLst>
          </p:cNvPr>
          <p:cNvSpPr txBox="1"/>
          <p:nvPr/>
        </p:nvSpPr>
        <p:spPr>
          <a:xfrm>
            <a:off x="6760030" y="2928281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70810-58E7-469A-80E5-D8FF55AF7FB0}"/>
              </a:ext>
            </a:extLst>
          </p:cNvPr>
          <p:cNvSpPr txBox="1"/>
          <p:nvPr/>
        </p:nvSpPr>
        <p:spPr>
          <a:xfrm>
            <a:off x="5045528" y="2030993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50270B-2A3C-4086-AD92-F194978C3811}"/>
              </a:ext>
            </a:extLst>
          </p:cNvPr>
          <p:cNvSpPr txBox="1"/>
          <p:nvPr/>
        </p:nvSpPr>
        <p:spPr>
          <a:xfrm>
            <a:off x="9035147" y="2215659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10A08-29C1-4196-8CEF-B36D14391BBE}"/>
              </a:ext>
            </a:extLst>
          </p:cNvPr>
          <p:cNvSpPr/>
          <p:nvPr/>
        </p:nvSpPr>
        <p:spPr>
          <a:xfrm>
            <a:off x="208027" y="305191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C3- example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586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D1EFCB2-BE98-4B72-9088-A940E3949D32}"/>
              </a:ext>
            </a:extLst>
          </p:cNvPr>
          <p:cNvSpPr/>
          <p:nvPr/>
        </p:nvSpPr>
        <p:spPr>
          <a:xfrm>
            <a:off x="1665513" y="2373086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3C2B463-2780-4EDC-85BF-FF0FD990FFBA}"/>
              </a:ext>
            </a:extLst>
          </p:cNvPr>
          <p:cNvSpPr/>
          <p:nvPr/>
        </p:nvSpPr>
        <p:spPr>
          <a:xfrm>
            <a:off x="4223657" y="2373086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0BE785-C89A-4D88-8090-5B843CDC1D3A}"/>
              </a:ext>
            </a:extLst>
          </p:cNvPr>
          <p:cNvSpPr/>
          <p:nvPr/>
        </p:nvSpPr>
        <p:spPr>
          <a:xfrm>
            <a:off x="6781800" y="2373086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A391BC-6190-4067-AED7-8098C670825C}"/>
              </a:ext>
            </a:extLst>
          </p:cNvPr>
          <p:cNvSpPr/>
          <p:nvPr/>
        </p:nvSpPr>
        <p:spPr>
          <a:xfrm>
            <a:off x="9339943" y="2373086"/>
            <a:ext cx="1175656" cy="10559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65461B9-5D44-4AF2-98BA-98E7570CF134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665513" y="2373087"/>
            <a:ext cx="587828" cy="527957"/>
          </a:xfrm>
          <a:prstGeom prst="curvedConnector4">
            <a:avLst>
              <a:gd name="adj1" fmla="val -38889"/>
              <a:gd name="adj2" fmla="val 14329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638886-C974-4205-B745-88C97C59FFF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41169" y="2901043"/>
            <a:ext cx="1382488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0566F50-F938-4DA1-AC0C-6776A8EA035C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4223656" y="2373086"/>
            <a:ext cx="587829" cy="370114"/>
          </a:xfrm>
          <a:prstGeom prst="curvedConnector4">
            <a:avLst>
              <a:gd name="adj1" fmla="val -38889"/>
              <a:gd name="adj2" fmla="val 188236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981DA1-58C6-477C-B763-D8A1E4DAFA9C}"/>
              </a:ext>
            </a:extLst>
          </p:cNvPr>
          <p:cNvCxnSpPr>
            <a:cxnSpLocks/>
          </p:cNvCxnSpPr>
          <p:nvPr/>
        </p:nvCxnSpPr>
        <p:spPr>
          <a:xfrm flipH="1">
            <a:off x="2841171" y="3058886"/>
            <a:ext cx="138248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426EE093-211C-4FCB-B63A-A53AE30FEBB1}"/>
              </a:ext>
            </a:extLst>
          </p:cNvPr>
          <p:cNvCxnSpPr>
            <a:endCxn id="6" idx="0"/>
          </p:cNvCxnSpPr>
          <p:nvPr/>
        </p:nvCxnSpPr>
        <p:spPr>
          <a:xfrm flipV="1">
            <a:off x="6781800" y="2373086"/>
            <a:ext cx="587828" cy="370114"/>
          </a:xfrm>
          <a:prstGeom prst="curvedConnector4">
            <a:avLst>
              <a:gd name="adj1" fmla="val -35185"/>
              <a:gd name="adj2" fmla="val 18235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5294B8-4D0C-4841-8EAC-E1436792233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5399313" y="2901043"/>
            <a:ext cx="13824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75940FE1-7670-42C0-8857-F273FB7024A3}"/>
              </a:ext>
            </a:extLst>
          </p:cNvPr>
          <p:cNvCxnSpPr>
            <a:stCxn id="6" idx="4"/>
            <a:endCxn id="4" idx="4"/>
          </p:cNvCxnSpPr>
          <p:nvPr/>
        </p:nvCxnSpPr>
        <p:spPr>
          <a:xfrm rot="5400000">
            <a:off x="4811485" y="870857"/>
            <a:ext cx="12700" cy="5116287"/>
          </a:xfrm>
          <a:prstGeom prst="curvedConnector3">
            <a:avLst>
              <a:gd name="adj1" fmla="val 3942858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1597E25-A78F-4361-B749-3BBFC2516006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957456" y="2901043"/>
            <a:ext cx="13824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8E883498-EA43-4A3E-A356-2655A0014B5D}"/>
              </a:ext>
            </a:extLst>
          </p:cNvPr>
          <p:cNvCxnSpPr>
            <a:endCxn id="7" idx="0"/>
          </p:cNvCxnSpPr>
          <p:nvPr/>
        </p:nvCxnSpPr>
        <p:spPr>
          <a:xfrm flipV="1">
            <a:off x="9339943" y="2373086"/>
            <a:ext cx="587828" cy="370114"/>
          </a:xfrm>
          <a:prstGeom prst="curvedConnector4">
            <a:avLst>
              <a:gd name="adj1" fmla="val -24075"/>
              <a:gd name="adj2" fmla="val 179412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CEE1DA-C9AA-4B72-B147-84B265CDB7D1}"/>
              </a:ext>
            </a:extLst>
          </p:cNvPr>
          <p:cNvSpPr txBox="1"/>
          <p:nvPr/>
        </p:nvSpPr>
        <p:spPr>
          <a:xfrm>
            <a:off x="1399719" y="1821873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74480D-52E1-495C-B294-D9F2BD4B317F}"/>
              </a:ext>
            </a:extLst>
          </p:cNvPr>
          <p:cNvSpPr txBox="1"/>
          <p:nvPr/>
        </p:nvSpPr>
        <p:spPr>
          <a:xfrm>
            <a:off x="3173184" y="245240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415DCA-333F-48C3-9FD9-6511000D3F9C}"/>
              </a:ext>
            </a:extLst>
          </p:cNvPr>
          <p:cNvSpPr txBox="1"/>
          <p:nvPr/>
        </p:nvSpPr>
        <p:spPr>
          <a:xfrm>
            <a:off x="3173184" y="3165023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99B75D-C4F9-4473-A0BC-CB3E883989AC}"/>
              </a:ext>
            </a:extLst>
          </p:cNvPr>
          <p:cNvSpPr txBox="1"/>
          <p:nvPr/>
        </p:nvSpPr>
        <p:spPr>
          <a:xfrm>
            <a:off x="4219118" y="1658195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13806F-07EE-4F1B-8BF6-D99E199B4B38}"/>
              </a:ext>
            </a:extLst>
          </p:cNvPr>
          <p:cNvSpPr txBox="1"/>
          <p:nvPr/>
        </p:nvSpPr>
        <p:spPr>
          <a:xfrm>
            <a:off x="4517570" y="3956957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1/4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B52800-0F45-4C04-8FFF-E7F45A30C73D}"/>
              </a:ext>
            </a:extLst>
          </p:cNvPr>
          <p:cNvSpPr txBox="1"/>
          <p:nvPr/>
        </p:nvSpPr>
        <p:spPr>
          <a:xfrm>
            <a:off x="5867404" y="251629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1/4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1251B6-8416-4C02-9640-9600CFB4D31B}"/>
              </a:ext>
            </a:extLst>
          </p:cNvPr>
          <p:cNvSpPr txBox="1"/>
          <p:nvPr/>
        </p:nvSpPr>
        <p:spPr>
          <a:xfrm>
            <a:off x="6781800" y="1720993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02738A-3017-4D39-83C9-E2785B81D09E}"/>
              </a:ext>
            </a:extLst>
          </p:cNvPr>
          <p:cNvSpPr txBox="1"/>
          <p:nvPr/>
        </p:nvSpPr>
        <p:spPr>
          <a:xfrm>
            <a:off x="8284024" y="2477550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1/4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60D1D-EE99-454A-A9A1-E269CF7C2244}"/>
              </a:ext>
            </a:extLst>
          </p:cNvPr>
          <p:cNvSpPr txBox="1"/>
          <p:nvPr/>
        </p:nvSpPr>
        <p:spPr>
          <a:xfrm>
            <a:off x="9220194" y="1739776"/>
            <a:ext cx="9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0921A4-5F06-45C8-84AA-AB291BAD0987}"/>
              </a:ext>
            </a:extLst>
          </p:cNvPr>
          <p:cNvSpPr/>
          <p:nvPr/>
        </p:nvSpPr>
        <p:spPr>
          <a:xfrm>
            <a:off x="79501" y="272534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C3- example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36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F2FA3-B134-4539-B1D8-B4E51DCF40E1}"/>
              </a:ext>
            </a:extLst>
          </p:cNvPr>
          <p:cNvCxnSpPr>
            <a:cxnSpLocks/>
          </p:cNvCxnSpPr>
          <p:nvPr/>
        </p:nvCxnSpPr>
        <p:spPr>
          <a:xfrm>
            <a:off x="1690866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7705B7A-0E19-4157-97E4-57774291F158}"/>
              </a:ext>
            </a:extLst>
          </p:cNvPr>
          <p:cNvSpPr/>
          <p:nvPr/>
        </p:nvSpPr>
        <p:spPr>
          <a:xfrm>
            <a:off x="838201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S1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DB7F335-64F4-4AB1-93FA-DC64B6DFB361}"/>
              </a:ext>
            </a:extLst>
          </p:cNvPr>
          <p:cNvCxnSpPr/>
          <p:nvPr/>
        </p:nvCxnSpPr>
        <p:spPr>
          <a:xfrm flipH="1">
            <a:off x="1754974" y="2922494"/>
            <a:ext cx="6820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BEDA39-74B0-417C-915A-7616C161384F}"/>
              </a:ext>
            </a:extLst>
          </p:cNvPr>
          <p:cNvCxnSpPr>
            <a:cxnSpLocks/>
          </p:cNvCxnSpPr>
          <p:nvPr/>
        </p:nvCxnSpPr>
        <p:spPr>
          <a:xfrm>
            <a:off x="3289710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B138F6-716C-4497-B5AD-5249994952CB}"/>
              </a:ext>
            </a:extLst>
          </p:cNvPr>
          <p:cNvCxnSpPr>
            <a:cxnSpLocks/>
          </p:cNvCxnSpPr>
          <p:nvPr/>
        </p:nvCxnSpPr>
        <p:spPr>
          <a:xfrm flipH="1">
            <a:off x="3353818" y="2922494"/>
            <a:ext cx="74618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969CD9-4DE5-49E5-8698-AC793DB723F4}"/>
              </a:ext>
            </a:extLst>
          </p:cNvPr>
          <p:cNvCxnSpPr>
            <a:cxnSpLocks/>
          </p:cNvCxnSpPr>
          <p:nvPr/>
        </p:nvCxnSpPr>
        <p:spPr>
          <a:xfrm>
            <a:off x="4877668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1B5C61-1191-4A75-85AA-6BB9AD571F30}"/>
              </a:ext>
            </a:extLst>
          </p:cNvPr>
          <p:cNvCxnSpPr/>
          <p:nvPr/>
        </p:nvCxnSpPr>
        <p:spPr>
          <a:xfrm flipH="1">
            <a:off x="4941776" y="2922494"/>
            <a:ext cx="6820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11472F-FC3A-43C1-929A-BF6658BDD338}"/>
              </a:ext>
            </a:extLst>
          </p:cNvPr>
          <p:cNvCxnSpPr>
            <a:cxnSpLocks/>
          </p:cNvCxnSpPr>
          <p:nvPr/>
        </p:nvCxnSpPr>
        <p:spPr>
          <a:xfrm>
            <a:off x="6465626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36EECC-EC21-4256-AE2E-924BA561C1B3}"/>
              </a:ext>
            </a:extLst>
          </p:cNvPr>
          <p:cNvCxnSpPr/>
          <p:nvPr/>
        </p:nvCxnSpPr>
        <p:spPr>
          <a:xfrm flipH="1">
            <a:off x="6529734" y="2922494"/>
            <a:ext cx="6820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971300E-FC0A-4980-A5A4-1863DAA18132}"/>
              </a:ext>
            </a:extLst>
          </p:cNvPr>
          <p:cNvCxnSpPr>
            <a:cxnSpLocks/>
          </p:cNvCxnSpPr>
          <p:nvPr/>
        </p:nvCxnSpPr>
        <p:spPr>
          <a:xfrm>
            <a:off x="8053584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82F8EF-7698-4ABB-A6AE-89EDE7218792}"/>
              </a:ext>
            </a:extLst>
          </p:cNvPr>
          <p:cNvCxnSpPr/>
          <p:nvPr/>
        </p:nvCxnSpPr>
        <p:spPr>
          <a:xfrm flipH="1">
            <a:off x="8117692" y="2922494"/>
            <a:ext cx="6820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EB98EE-EA9C-4806-BD5B-5FEBD3950164}"/>
              </a:ext>
            </a:extLst>
          </p:cNvPr>
          <p:cNvCxnSpPr>
            <a:cxnSpLocks/>
          </p:cNvCxnSpPr>
          <p:nvPr/>
        </p:nvCxnSpPr>
        <p:spPr>
          <a:xfrm>
            <a:off x="9641542" y="2699017"/>
            <a:ext cx="74617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D836976-9619-40D2-98E0-5FF37EFCF245}"/>
              </a:ext>
            </a:extLst>
          </p:cNvPr>
          <p:cNvCxnSpPr/>
          <p:nvPr/>
        </p:nvCxnSpPr>
        <p:spPr>
          <a:xfrm flipH="1">
            <a:off x="9705650" y="2922494"/>
            <a:ext cx="6820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6F8500F-A184-4CA6-9BB1-CD9BA953D303}"/>
              </a:ext>
            </a:extLst>
          </p:cNvPr>
          <p:cNvSpPr/>
          <p:nvPr/>
        </p:nvSpPr>
        <p:spPr>
          <a:xfrm>
            <a:off x="4035889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S3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46C31A-320A-48A3-820A-EC8491BEE9FF}"/>
              </a:ext>
            </a:extLst>
          </p:cNvPr>
          <p:cNvSpPr/>
          <p:nvPr/>
        </p:nvSpPr>
        <p:spPr>
          <a:xfrm>
            <a:off x="5623847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S4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27174D-2CA5-435F-A427-2E4B08910060}"/>
              </a:ext>
            </a:extLst>
          </p:cNvPr>
          <p:cNvSpPr/>
          <p:nvPr/>
        </p:nvSpPr>
        <p:spPr>
          <a:xfrm>
            <a:off x="7211805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S5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00CCC8-2226-4EBA-9660-F556DE779139}"/>
              </a:ext>
            </a:extLst>
          </p:cNvPr>
          <p:cNvSpPr/>
          <p:nvPr/>
        </p:nvSpPr>
        <p:spPr>
          <a:xfrm>
            <a:off x="8799763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S6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825795-F804-4EA2-BFE1-505BB13A42C9}"/>
              </a:ext>
            </a:extLst>
          </p:cNvPr>
          <p:cNvSpPr/>
          <p:nvPr/>
        </p:nvSpPr>
        <p:spPr>
          <a:xfrm>
            <a:off x="10387721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S7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92ECF0-70BF-4B1C-8BC7-11FF73471906}"/>
              </a:ext>
            </a:extLst>
          </p:cNvPr>
          <p:cNvSpPr/>
          <p:nvPr/>
        </p:nvSpPr>
        <p:spPr>
          <a:xfrm>
            <a:off x="2437045" y="2373086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S2</a:t>
            </a:r>
            <a:endParaRPr lang="ko-KR" altLang="en-US" b="1" dirty="0"/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C7ACE6D-2CE7-41BB-842F-D0B6F54E404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887506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E9E903D8-A9AD-4DA5-B44B-775B16FAA754}"/>
              </a:ext>
            </a:extLst>
          </p:cNvPr>
          <p:cNvCxnSpPr>
            <a:cxnSpLocks/>
          </p:cNvCxnSpPr>
          <p:nvPr/>
        </p:nvCxnSpPr>
        <p:spPr>
          <a:xfrm>
            <a:off x="2486349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1833B32E-7469-43B7-BC38-689CADC3CB09}"/>
              </a:ext>
            </a:extLst>
          </p:cNvPr>
          <p:cNvCxnSpPr>
            <a:cxnSpLocks/>
          </p:cNvCxnSpPr>
          <p:nvPr/>
        </p:nvCxnSpPr>
        <p:spPr>
          <a:xfrm>
            <a:off x="4099998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AABD737D-9C2A-4B9C-9657-A6AA7094DB84}"/>
              </a:ext>
            </a:extLst>
          </p:cNvPr>
          <p:cNvCxnSpPr>
            <a:cxnSpLocks/>
          </p:cNvCxnSpPr>
          <p:nvPr/>
        </p:nvCxnSpPr>
        <p:spPr>
          <a:xfrm>
            <a:off x="5686918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5576793-6C0F-4A48-AF5B-C4773D1AE04C}"/>
              </a:ext>
            </a:extLst>
          </p:cNvPr>
          <p:cNvCxnSpPr>
            <a:cxnSpLocks/>
          </p:cNvCxnSpPr>
          <p:nvPr/>
        </p:nvCxnSpPr>
        <p:spPr>
          <a:xfrm>
            <a:off x="7310114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0DCED9F-4443-4CE1-9CA8-AF17F7EF0785}"/>
              </a:ext>
            </a:extLst>
          </p:cNvPr>
          <p:cNvCxnSpPr>
            <a:cxnSpLocks/>
          </p:cNvCxnSpPr>
          <p:nvPr/>
        </p:nvCxnSpPr>
        <p:spPr>
          <a:xfrm>
            <a:off x="8833944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E980648-89E3-4CDB-B6C6-987AE03D95A8}"/>
              </a:ext>
            </a:extLst>
          </p:cNvPr>
          <p:cNvCxnSpPr>
            <a:cxnSpLocks/>
          </p:cNvCxnSpPr>
          <p:nvPr/>
        </p:nvCxnSpPr>
        <p:spPr>
          <a:xfrm>
            <a:off x="10437025" y="3065294"/>
            <a:ext cx="409082" cy="206824"/>
          </a:xfrm>
          <a:prstGeom prst="curvedConnector4">
            <a:avLst>
              <a:gd name="adj1" fmla="val -43404"/>
              <a:gd name="adj2" fmla="val 25263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4E5015-AF10-48C6-AC43-30813030C903}"/>
              </a:ext>
            </a:extLst>
          </p:cNvPr>
          <p:cNvSpPr txBox="1"/>
          <p:nvPr/>
        </p:nvSpPr>
        <p:spPr>
          <a:xfrm>
            <a:off x="1819082" y="2257781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5018AF-7A3F-4AC2-B37C-4B836DFFD714}"/>
              </a:ext>
            </a:extLst>
          </p:cNvPr>
          <p:cNvSpPr txBox="1"/>
          <p:nvPr/>
        </p:nvSpPr>
        <p:spPr>
          <a:xfrm>
            <a:off x="3467081" y="228363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9346AD-CCF4-4DCB-BA74-E5F0A0B2893D}"/>
              </a:ext>
            </a:extLst>
          </p:cNvPr>
          <p:cNvSpPr txBox="1"/>
          <p:nvPr/>
        </p:nvSpPr>
        <p:spPr>
          <a:xfrm>
            <a:off x="5016770" y="2270175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0.4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1D3A41-8C7C-4361-8188-CC74FB3A9265}"/>
              </a:ext>
            </a:extLst>
          </p:cNvPr>
          <p:cNvSpPr txBox="1"/>
          <p:nvPr/>
        </p:nvSpPr>
        <p:spPr>
          <a:xfrm>
            <a:off x="6664769" y="2240108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0.4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9B53AB-B2BF-4E45-99F6-3B5804E23EE0}"/>
              </a:ext>
            </a:extLst>
          </p:cNvPr>
          <p:cNvSpPr txBox="1"/>
          <p:nvPr/>
        </p:nvSpPr>
        <p:spPr>
          <a:xfrm>
            <a:off x="8217263" y="2240108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087EAC-3FD1-4D37-BF00-B52447C90E1E}"/>
              </a:ext>
            </a:extLst>
          </p:cNvPr>
          <p:cNvSpPr txBox="1"/>
          <p:nvPr/>
        </p:nvSpPr>
        <p:spPr>
          <a:xfrm>
            <a:off x="9798255" y="2257781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1026A-2B7E-40CC-9F90-2D6E2836FCCF}"/>
              </a:ext>
            </a:extLst>
          </p:cNvPr>
          <p:cNvSpPr txBox="1"/>
          <p:nvPr/>
        </p:nvSpPr>
        <p:spPr>
          <a:xfrm>
            <a:off x="1819082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DC546C-55C7-4B3D-965A-198AC416229C}"/>
              </a:ext>
            </a:extLst>
          </p:cNvPr>
          <p:cNvSpPr txBox="1"/>
          <p:nvPr/>
        </p:nvSpPr>
        <p:spPr>
          <a:xfrm>
            <a:off x="3385872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41C79D-E186-405A-BA04-3AE471CEEEE4}"/>
              </a:ext>
            </a:extLst>
          </p:cNvPr>
          <p:cNvSpPr txBox="1"/>
          <p:nvPr/>
        </p:nvSpPr>
        <p:spPr>
          <a:xfrm>
            <a:off x="5005884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FDD62-132C-4255-88C7-2EDE34161452}"/>
              </a:ext>
            </a:extLst>
          </p:cNvPr>
          <p:cNvSpPr txBox="1"/>
          <p:nvPr/>
        </p:nvSpPr>
        <p:spPr>
          <a:xfrm>
            <a:off x="6692151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462F6C-5E86-433B-88E4-533ABE9F81C0}"/>
              </a:ext>
            </a:extLst>
          </p:cNvPr>
          <p:cNvSpPr txBox="1"/>
          <p:nvPr/>
        </p:nvSpPr>
        <p:spPr>
          <a:xfrm>
            <a:off x="8174267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F5CDF8-13C9-45B3-83A9-C8F603C64348}"/>
              </a:ext>
            </a:extLst>
          </p:cNvPr>
          <p:cNvSpPr txBox="1"/>
          <p:nvPr/>
        </p:nvSpPr>
        <p:spPr>
          <a:xfrm>
            <a:off x="9806913" y="3009586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61F100-1ACC-469F-8410-5777FD7A7853}"/>
              </a:ext>
            </a:extLst>
          </p:cNvPr>
          <p:cNvSpPr txBox="1"/>
          <p:nvPr/>
        </p:nvSpPr>
        <p:spPr>
          <a:xfrm>
            <a:off x="783065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0.6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054773-269D-4A5C-903F-3C1084DDB2A5}"/>
              </a:ext>
            </a:extLst>
          </p:cNvPr>
          <p:cNvSpPr txBox="1"/>
          <p:nvPr/>
        </p:nvSpPr>
        <p:spPr>
          <a:xfrm>
            <a:off x="2381908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0.2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838A24-E63C-4183-A1D5-D4E9A9CF101E}"/>
              </a:ext>
            </a:extLst>
          </p:cNvPr>
          <p:cNvSpPr txBox="1"/>
          <p:nvPr/>
        </p:nvSpPr>
        <p:spPr>
          <a:xfrm>
            <a:off x="4003835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0.2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BC492C-1800-4EB5-9243-E80FDFF6E0D9}"/>
              </a:ext>
            </a:extLst>
          </p:cNvPr>
          <p:cNvSpPr txBox="1"/>
          <p:nvPr/>
        </p:nvSpPr>
        <p:spPr>
          <a:xfrm>
            <a:off x="5538945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0.2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1372B8-13AC-406A-AEED-AD5F5A858785}"/>
              </a:ext>
            </a:extLst>
          </p:cNvPr>
          <p:cNvSpPr txBox="1"/>
          <p:nvPr/>
        </p:nvSpPr>
        <p:spPr>
          <a:xfrm>
            <a:off x="7101233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0.2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53BB42-F2B9-4C4B-B4F1-ECA953800ADA}"/>
              </a:ext>
            </a:extLst>
          </p:cNvPr>
          <p:cNvSpPr txBox="1"/>
          <p:nvPr/>
        </p:nvSpPr>
        <p:spPr>
          <a:xfrm>
            <a:off x="8506703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0.2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53D2C3-2920-4D08-BF95-B514940553CF}"/>
              </a:ext>
            </a:extLst>
          </p:cNvPr>
          <p:cNvSpPr txBox="1"/>
          <p:nvPr/>
        </p:nvSpPr>
        <p:spPr>
          <a:xfrm>
            <a:off x="10164042" y="3585883"/>
            <a:ext cx="61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0.6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49C19-012E-4B8F-92B8-D759CE8BF0E5}"/>
              </a:ext>
            </a:extLst>
          </p:cNvPr>
          <p:cNvSpPr/>
          <p:nvPr/>
        </p:nvSpPr>
        <p:spPr>
          <a:xfrm>
            <a:off x="36222" y="250763"/>
            <a:ext cx="334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CS234_notes –lnotes2</a:t>
            </a:r>
          </a:p>
          <a:p>
            <a:r>
              <a:rPr lang="en-US" altLang="ko-KR" b="1" dirty="0"/>
              <a:t>Mars Rover Markov Process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55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64C733A3-D75C-4C30-9827-3920E4643138}"/>
              </a:ext>
            </a:extLst>
          </p:cNvPr>
          <p:cNvSpPr txBox="1"/>
          <p:nvPr/>
        </p:nvSpPr>
        <p:spPr>
          <a:xfrm>
            <a:off x="523120" y="345535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Speed mode</a:t>
            </a:r>
            <a:endParaRPr lang="ko-KR" altLang="en-US" sz="14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F099F06-5660-46D6-936F-C94FAE36C59C}"/>
              </a:ext>
            </a:extLst>
          </p:cNvPr>
          <p:cNvSpPr/>
          <p:nvPr/>
        </p:nvSpPr>
        <p:spPr>
          <a:xfrm>
            <a:off x="727159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E25BF44-5A4A-4659-BFE0-F7A047236F20}"/>
              </a:ext>
            </a:extLst>
          </p:cNvPr>
          <p:cNvSpPr/>
          <p:nvPr/>
        </p:nvSpPr>
        <p:spPr>
          <a:xfrm>
            <a:off x="2135727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30530F-B850-44DE-A316-F501C5AA65FA}"/>
              </a:ext>
            </a:extLst>
          </p:cNvPr>
          <p:cNvSpPr txBox="1"/>
          <p:nvPr/>
        </p:nvSpPr>
        <p:spPr>
          <a:xfrm>
            <a:off x="523120" y="9489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Normal mode</a:t>
            </a:r>
            <a:endParaRPr lang="ko-KR" altLang="en-US" sz="1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4B9199-8948-4388-9735-3D6FA5EFA73F}"/>
              </a:ext>
            </a:extLst>
          </p:cNvPr>
          <p:cNvSpPr txBox="1"/>
          <p:nvPr/>
        </p:nvSpPr>
        <p:spPr>
          <a:xfrm>
            <a:off x="125504" y="126662"/>
            <a:ext cx="38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E1-Ski Example</a:t>
            </a:r>
            <a:endParaRPr lang="ko-KR" altLang="en-US" b="1" dirty="0"/>
          </a:p>
        </p:txBody>
      </p: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3857E399-2C85-494F-B691-791193379225}"/>
              </a:ext>
            </a:extLst>
          </p:cNvPr>
          <p:cNvCxnSpPr>
            <a:cxnSpLocks/>
            <a:stCxn id="51" idx="7"/>
            <a:endCxn id="68" idx="1"/>
          </p:cNvCxnSpPr>
          <p:nvPr/>
        </p:nvCxnSpPr>
        <p:spPr>
          <a:xfrm rot="5400000" flipH="1" flipV="1">
            <a:off x="1889829" y="1505885"/>
            <a:ext cx="12700" cy="760311"/>
          </a:xfrm>
          <a:prstGeom prst="curvedConnector3">
            <a:avLst>
              <a:gd name="adj1" fmla="val 2413150"/>
            </a:avLst>
          </a:prstGeom>
          <a:ln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D46EFE6-91B0-491B-A035-ACA99D658255}"/>
              </a:ext>
            </a:extLst>
          </p:cNvPr>
          <p:cNvSpPr txBox="1"/>
          <p:nvPr/>
        </p:nvSpPr>
        <p:spPr>
          <a:xfrm>
            <a:off x="1748682" y="1280949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79102B7-7E49-4EC7-A375-3527860E194A}"/>
              </a:ext>
            </a:extLst>
          </p:cNvPr>
          <p:cNvSpPr/>
          <p:nvPr/>
        </p:nvSpPr>
        <p:spPr>
          <a:xfrm>
            <a:off x="3530568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308B92E-D9BD-4DF8-BB6D-30A21BFC19FE}"/>
              </a:ext>
            </a:extLst>
          </p:cNvPr>
          <p:cNvSpPr/>
          <p:nvPr/>
        </p:nvSpPr>
        <p:spPr>
          <a:xfrm>
            <a:off x="4939136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30</a:t>
            </a:r>
            <a:endParaRPr lang="ko-KR" altLang="en-US" b="1" dirty="0"/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9FA00743-1F13-482C-B750-E394C6F6C936}"/>
              </a:ext>
            </a:extLst>
          </p:cNvPr>
          <p:cNvCxnSpPr>
            <a:cxnSpLocks/>
            <a:stCxn id="104" idx="7"/>
            <a:endCxn id="105" idx="1"/>
          </p:cNvCxnSpPr>
          <p:nvPr/>
        </p:nvCxnSpPr>
        <p:spPr>
          <a:xfrm rot="5400000" flipH="1" flipV="1">
            <a:off x="4693238" y="1505885"/>
            <a:ext cx="12700" cy="760311"/>
          </a:xfrm>
          <a:prstGeom prst="curvedConnector3">
            <a:avLst>
              <a:gd name="adj1" fmla="val 241315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961A2B9-F23C-4EC4-93C0-91AC338BFEDF}"/>
              </a:ext>
            </a:extLst>
          </p:cNvPr>
          <p:cNvSpPr txBox="1"/>
          <p:nvPr/>
        </p:nvSpPr>
        <p:spPr>
          <a:xfrm>
            <a:off x="4549993" y="1276886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8B52D3FB-7269-4FD1-ADC6-D4D8B904F2A0}"/>
              </a:ext>
            </a:extLst>
          </p:cNvPr>
          <p:cNvCxnSpPr>
            <a:stCxn id="68" idx="7"/>
            <a:endCxn id="104" idx="1"/>
          </p:cNvCxnSpPr>
          <p:nvPr/>
        </p:nvCxnSpPr>
        <p:spPr>
          <a:xfrm rot="5400000" flipH="1" flipV="1">
            <a:off x="3291534" y="1512748"/>
            <a:ext cx="12700" cy="746584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19AA597-B9E3-4BA0-BBEB-6E91A7B877E5}"/>
              </a:ext>
            </a:extLst>
          </p:cNvPr>
          <p:cNvSpPr txBox="1"/>
          <p:nvPr/>
        </p:nvSpPr>
        <p:spPr>
          <a:xfrm>
            <a:off x="3150386" y="126168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E00CA24-F82B-4255-9C99-6B63DAFC4207}"/>
              </a:ext>
            </a:extLst>
          </p:cNvPr>
          <p:cNvSpPr/>
          <p:nvPr/>
        </p:nvSpPr>
        <p:spPr>
          <a:xfrm>
            <a:off x="6307256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40</a:t>
            </a:r>
            <a:endParaRPr lang="ko-KR" altLang="en-US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58928EB-E39E-45A3-A702-C49456A24FB8}"/>
              </a:ext>
            </a:extLst>
          </p:cNvPr>
          <p:cNvSpPr/>
          <p:nvPr/>
        </p:nvSpPr>
        <p:spPr>
          <a:xfrm>
            <a:off x="7725349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50</a:t>
            </a:r>
            <a:endParaRPr lang="ko-KR" altLang="en-US" b="1" dirty="0"/>
          </a:p>
        </p:txBody>
      </p: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8F99941F-FA02-419F-AF35-B0413B0D9D31}"/>
              </a:ext>
            </a:extLst>
          </p:cNvPr>
          <p:cNvCxnSpPr>
            <a:cxnSpLocks/>
            <a:stCxn id="119" idx="7"/>
            <a:endCxn id="120" idx="1"/>
          </p:cNvCxnSpPr>
          <p:nvPr/>
        </p:nvCxnSpPr>
        <p:spPr>
          <a:xfrm rot="5400000" flipH="1" flipV="1">
            <a:off x="7474689" y="1501122"/>
            <a:ext cx="12700" cy="769836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FB36AC0-7CAF-49A8-B400-380F6A905039}"/>
              </a:ext>
            </a:extLst>
          </p:cNvPr>
          <p:cNvSpPr txBox="1"/>
          <p:nvPr/>
        </p:nvSpPr>
        <p:spPr>
          <a:xfrm>
            <a:off x="7338304" y="1280949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FFFF4FA-EAA7-489F-8AC1-52D55AD6D018}"/>
              </a:ext>
            </a:extLst>
          </p:cNvPr>
          <p:cNvSpPr/>
          <p:nvPr/>
        </p:nvSpPr>
        <p:spPr>
          <a:xfrm>
            <a:off x="9120190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60</a:t>
            </a:r>
            <a:endParaRPr lang="ko-KR" altLang="en-US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A3A7C57-1557-4235-AF74-9EE6C877E3A0}"/>
              </a:ext>
            </a:extLst>
          </p:cNvPr>
          <p:cNvSpPr/>
          <p:nvPr/>
        </p:nvSpPr>
        <p:spPr>
          <a:xfrm>
            <a:off x="10528758" y="1754380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70</a:t>
            </a:r>
            <a:endParaRPr lang="ko-KR" altLang="en-US" b="1" dirty="0"/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954BA47B-4420-4127-9ECA-423908D7937F}"/>
              </a:ext>
            </a:extLst>
          </p:cNvPr>
          <p:cNvCxnSpPr>
            <a:cxnSpLocks/>
            <a:stCxn id="123" idx="7"/>
            <a:endCxn id="124" idx="1"/>
          </p:cNvCxnSpPr>
          <p:nvPr/>
        </p:nvCxnSpPr>
        <p:spPr>
          <a:xfrm rot="5400000" flipH="1" flipV="1">
            <a:off x="10282860" y="1505885"/>
            <a:ext cx="12700" cy="760311"/>
          </a:xfrm>
          <a:prstGeom prst="curvedConnector3">
            <a:avLst>
              <a:gd name="adj1" fmla="val 241315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A517FA-8547-4FE0-BE58-FAECE1581417}"/>
              </a:ext>
            </a:extLst>
          </p:cNvPr>
          <p:cNvSpPr txBox="1"/>
          <p:nvPr/>
        </p:nvSpPr>
        <p:spPr>
          <a:xfrm>
            <a:off x="10141713" y="1280949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CA599413-A3BE-4782-92A0-824AD2AF1583}"/>
              </a:ext>
            </a:extLst>
          </p:cNvPr>
          <p:cNvCxnSpPr>
            <a:stCxn id="120" idx="7"/>
            <a:endCxn id="123" idx="1"/>
          </p:cNvCxnSpPr>
          <p:nvPr/>
        </p:nvCxnSpPr>
        <p:spPr>
          <a:xfrm rot="5400000" flipH="1" flipV="1">
            <a:off x="8881156" y="1512748"/>
            <a:ext cx="12700" cy="746584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FC759AB-9842-4D2C-9237-8024BF7A7656}"/>
              </a:ext>
            </a:extLst>
          </p:cNvPr>
          <p:cNvSpPr txBox="1"/>
          <p:nvPr/>
        </p:nvSpPr>
        <p:spPr>
          <a:xfrm>
            <a:off x="8740008" y="126168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E48B0CB1-3B5C-42CB-805E-1BD5C6E763CE}"/>
              </a:ext>
            </a:extLst>
          </p:cNvPr>
          <p:cNvCxnSpPr>
            <a:stCxn id="105" idx="7"/>
            <a:endCxn id="119" idx="1"/>
          </p:cNvCxnSpPr>
          <p:nvPr/>
        </p:nvCxnSpPr>
        <p:spPr>
          <a:xfrm rot="5400000" flipH="1" flipV="1">
            <a:off x="6081582" y="1526109"/>
            <a:ext cx="12700" cy="719863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01E59F4-D4B3-47D1-8116-AC4CA35CB3FC}"/>
              </a:ext>
            </a:extLst>
          </p:cNvPr>
          <p:cNvSpPr txBox="1"/>
          <p:nvPr/>
        </p:nvSpPr>
        <p:spPr>
          <a:xfrm>
            <a:off x="5901532" y="1240832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498CA6E4-70F3-4DD0-B6CF-C20ED99FE111}"/>
              </a:ext>
            </a:extLst>
          </p:cNvPr>
          <p:cNvCxnSpPr>
            <a:cxnSpLocks/>
            <a:stCxn id="124" idx="0"/>
            <a:endCxn id="124" idx="6"/>
          </p:cNvCxnSpPr>
          <p:nvPr/>
        </p:nvCxnSpPr>
        <p:spPr>
          <a:xfrm rot="16200000" flipH="1">
            <a:off x="10991580" y="1749945"/>
            <a:ext cx="449516" cy="458386"/>
          </a:xfrm>
          <a:prstGeom prst="curvedConnector4">
            <a:avLst>
              <a:gd name="adj1" fmla="val -50855"/>
              <a:gd name="adj2" fmla="val 149871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E4743C5-8CE9-4EF5-8EF1-FE1815A8DAB0}"/>
              </a:ext>
            </a:extLst>
          </p:cNvPr>
          <p:cNvSpPr txBox="1"/>
          <p:nvPr/>
        </p:nvSpPr>
        <p:spPr>
          <a:xfrm>
            <a:off x="11340693" y="1280949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849AA64-E7F2-4457-AB67-79B08477C18A}"/>
              </a:ext>
            </a:extLst>
          </p:cNvPr>
          <p:cNvSpPr/>
          <p:nvPr/>
        </p:nvSpPr>
        <p:spPr>
          <a:xfrm>
            <a:off x="727159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2BE6D06-496A-4832-BB83-393E17213F60}"/>
              </a:ext>
            </a:extLst>
          </p:cNvPr>
          <p:cNvSpPr/>
          <p:nvPr/>
        </p:nvSpPr>
        <p:spPr>
          <a:xfrm>
            <a:off x="2135727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FD35B12F-8980-4282-A9FD-062DDE9D7A8E}"/>
              </a:ext>
            </a:extLst>
          </p:cNvPr>
          <p:cNvCxnSpPr>
            <a:cxnSpLocks/>
            <a:stCxn id="140" idx="7"/>
            <a:endCxn id="144" idx="1"/>
          </p:cNvCxnSpPr>
          <p:nvPr/>
        </p:nvCxnSpPr>
        <p:spPr>
          <a:xfrm rot="5400000" flipH="1" flipV="1">
            <a:off x="2587250" y="3465647"/>
            <a:ext cx="12700" cy="2155152"/>
          </a:xfrm>
          <a:prstGeom prst="curvedConnector3">
            <a:avLst>
              <a:gd name="adj1" fmla="val 2836693"/>
            </a:avLst>
          </a:prstGeom>
          <a:ln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7A91AFF-7F06-4197-8FAF-49235C9B8DB6}"/>
              </a:ext>
            </a:extLst>
          </p:cNvPr>
          <p:cNvSpPr txBox="1"/>
          <p:nvPr/>
        </p:nvSpPr>
        <p:spPr>
          <a:xfrm flipH="1">
            <a:off x="2284031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05A779D-DC60-4577-8723-EDE80184B095}"/>
              </a:ext>
            </a:extLst>
          </p:cNvPr>
          <p:cNvSpPr/>
          <p:nvPr/>
        </p:nvSpPr>
        <p:spPr>
          <a:xfrm>
            <a:off x="3530568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9716133-EE57-4E4A-A0B6-9B929B1F581A}"/>
              </a:ext>
            </a:extLst>
          </p:cNvPr>
          <p:cNvSpPr/>
          <p:nvPr/>
        </p:nvSpPr>
        <p:spPr>
          <a:xfrm>
            <a:off x="4939136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30</a:t>
            </a:r>
            <a:endParaRPr lang="ko-KR" altLang="en-US" b="1" dirty="0"/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3E396B7C-46F1-43D3-8A1A-12372B68CF66}"/>
              </a:ext>
            </a:extLst>
          </p:cNvPr>
          <p:cNvCxnSpPr>
            <a:cxnSpLocks/>
            <a:stCxn id="144" idx="7"/>
            <a:endCxn id="150" idx="1"/>
          </p:cNvCxnSpPr>
          <p:nvPr/>
        </p:nvCxnSpPr>
        <p:spPr>
          <a:xfrm rot="5400000" flipH="1" flipV="1">
            <a:off x="5377298" y="3479008"/>
            <a:ext cx="12700" cy="212843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EFA39921-8A98-4BAC-8FC7-DFBDFD9AAB5C}"/>
              </a:ext>
            </a:extLst>
          </p:cNvPr>
          <p:cNvCxnSpPr>
            <a:cxnSpLocks/>
            <a:stCxn id="141" idx="7"/>
            <a:endCxn id="145" idx="1"/>
          </p:cNvCxnSpPr>
          <p:nvPr/>
        </p:nvCxnSpPr>
        <p:spPr>
          <a:xfrm rot="5400000" flipH="1" flipV="1">
            <a:off x="3995818" y="3465647"/>
            <a:ext cx="12700" cy="2155152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E7A0DB38-0C8F-4A38-982B-1629165BA6E9}"/>
              </a:ext>
            </a:extLst>
          </p:cNvPr>
          <p:cNvSpPr/>
          <p:nvPr/>
        </p:nvSpPr>
        <p:spPr>
          <a:xfrm>
            <a:off x="6307256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40</a:t>
            </a:r>
            <a:endParaRPr lang="ko-KR" altLang="en-US" b="1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6E108ED-32AB-4374-B919-25D46E60D935}"/>
              </a:ext>
            </a:extLst>
          </p:cNvPr>
          <p:cNvSpPr/>
          <p:nvPr/>
        </p:nvSpPr>
        <p:spPr>
          <a:xfrm>
            <a:off x="7725349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50</a:t>
            </a:r>
            <a:endParaRPr lang="ko-KR" altLang="en-US" b="1" dirty="0"/>
          </a:p>
        </p:txBody>
      </p: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EFDF7F24-A32C-4E50-9AA0-08DEE75A1035}"/>
              </a:ext>
            </a:extLst>
          </p:cNvPr>
          <p:cNvCxnSpPr>
            <a:cxnSpLocks/>
            <a:stCxn id="150" idx="7"/>
            <a:endCxn id="154" idx="1"/>
          </p:cNvCxnSpPr>
          <p:nvPr/>
        </p:nvCxnSpPr>
        <p:spPr>
          <a:xfrm rot="5400000" flipH="1" flipV="1">
            <a:off x="8172109" y="3460885"/>
            <a:ext cx="12700" cy="2164677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8DDF3100-821C-42CB-8310-3352E91C770E}"/>
              </a:ext>
            </a:extLst>
          </p:cNvPr>
          <p:cNvSpPr/>
          <p:nvPr/>
        </p:nvSpPr>
        <p:spPr>
          <a:xfrm>
            <a:off x="9120190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60</a:t>
            </a:r>
            <a:endParaRPr lang="ko-KR" altLang="en-US" b="1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E9C21D7-27A4-482A-ADC2-5C55F9D14FE0}"/>
              </a:ext>
            </a:extLst>
          </p:cNvPr>
          <p:cNvSpPr/>
          <p:nvPr/>
        </p:nvSpPr>
        <p:spPr>
          <a:xfrm>
            <a:off x="10528758" y="4411563"/>
            <a:ext cx="916773" cy="89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70</a:t>
            </a:r>
            <a:endParaRPr lang="ko-KR" altLang="en-US" b="1" dirty="0"/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D94FE2D-A7F2-4680-B366-EEE90EBA8582}"/>
              </a:ext>
            </a:extLst>
          </p:cNvPr>
          <p:cNvCxnSpPr>
            <a:cxnSpLocks/>
            <a:stCxn id="154" idx="7"/>
            <a:endCxn id="155" idx="1"/>
          </p:cNvCxnSpPr>
          <p:nvPr/>
        </p:nvCxnSpPr>
        <p:spPr>
          <a:xfrm rot="5400000" flipH="1" flipV="1">
            <a:off x="10282860" y="4163068"/>
            <a:ext cx="12700" cy="760311"/>
          </a:xfrm>
          <a:prstGeom prst="curvedConnector3">
            <a:avLst>
              <a:gd name="adj1" fmla="val 241315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4027B8D6-D3FA-4002-A427-4FF85FD79634}"/>
              </a:ext>
            </a:extLst>
          </p:cNvPr>
          <p:cNvCxnSpPr>
            <a:cxnSpLocks/>
            <a:stCxn id="151" idx="7"/>
            <a:endCxn id="155" idx="1"/>
          </p:cNvCxnSpPr>
          <p:nvPr/>
        </p:nvCxnSpPr>
        <p:spPr>
          <a:xfrm rot="5400000" flipH="1" flipV="1">
            <a:off x="9585440" y="3465647"/>
            <a:ext cx="12700" cy="2155152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5BD5271E-F593-4C57-9C0D-75F281CDF26A}"/>
              </a:ext>
            </a:extLst>
          </p:cNvPr>
          <p:cNvCxnSpPr>
            <a:cxnSpLocks/>
            <a:stCxn id="145" idx="7"/>
            <a:endCxn id="151" idx="1"/>
          </p:cNvCxnSpPr>
          <p:nvPr/>
        </p:nvCxnSpPr>
        <p:spPr>
          <a:xfrm rot="5400000" flipH="1" flipV="1">
            <a:off x="6790629" y="3474245"/>
            <a:ext cx="12700" cy="2137956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5C3DAB66-57D3-4D50-95EC-0A7E6103ABC3}"/>
              </a:ext>
            </a:extLst>
          </p:cNvPr>
          <p:cNvCxnSpPr>
            <a:cxnSpLocks/>
            <a:stCxn id="155" idx="0"/>
            <a:endCxn id="155" idx="6"/>
          </p:cNvCxnSpPr>
          <p:nvPr/>
        </p:nvCxnSpPr>
        <p:spPr>
          <a:xfrm rot="16200000" flipH="1">
            <a:off x="10991580" y="4407128"/>
            <a:ext cx="449516" cy="458386"/>
          </a:xfrm>
          <a:prstGeom prst="curvedConnector4">
            <a:avLst>
              <a:gd name="adj1" fmla="val -50855"/>
              <a:gd name="adj2" fmla="val 149871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096C4C3-4E59-4504-8E4E-F1EDE3B9BBA7}"/>
              </a:ext>
            </a:extLst>
          </p:cNvPr>
          <p:cNvSpPr txBox="1"/>
          <p:nvPr/>
        </p:nvSpPr>
        <p:spPr>
          <a:xfrm>
            <a:off x="3792397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AE03E80-2FA4-4B2E-960F-163152EF99A9}"/>
              </a:ext>
            </a:extLst>
          </p:cNvPr>
          <p:cNvSpPr txBox="1"/>
          <p:nvPr/>
        </p:nvSpPr>
        <p:spPr>
          <a:xfrm>
            <a:off x="5252418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88A69A-50CB-44BF-AA30-FAA100BBDD33}"/>
              </a:ext>
            </a:extLst>
          </p:cNvPr>
          <p:cNvSpPr txBox="1"/>
          <p:nvPr/>
        </p:nvSpPr>
        <p:spPr>
          <a:xfrm>
            <a:off x="6649376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CAB5E8F-5D05-4255-A76C-46777CCFD906}"/>
              </a:ext>
            </a:extLst>
          </p:cNvPr>
          <p:cNvSpPr txBox="1"/>
          <p:nvPr/>
        </p:nvSpPr>
        <p:spPr>
          <a:xfrm>
            <a:off x="8046334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5E1C77-BD7F-4955-8497-82E37A0C5D8D}"/>
              </a:ext>
            </a:extLst>
          </p:cNvPr>
          <p:cNvSpPr txBox="1"/>
          <p:nvPr/>
        </p:nvSpPr>
        <p:spPr>
          <a:xfrm>
            <a:off x="9340785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30A3461-AA5B-4FF4-AAF5-D860E8A6C25D}"/>
              </a:ext>
            </a:extLst>
          </p:cNvPr>
          <p:cNvSpPr txBox="1"/>
          <p:nvPr/>
        </p:nvSpPr>
        <p:spPr>
          <a:xfrm>
            <a:off x="10111888" y="4380296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D7E39C1-08FA-48D6-A0A4-BFFA37D1F5B5}"/>
              </a:ext>
            </a:extLst>
          </p:cNvPr>
          <p:cNvSpPr txBox="1"/>
          <p:nvPr/>
        </p:nvSpPr>
        <p:spPr>
          <a:xfrm>
            <a:off x="11207740" y="3867380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80" name="연결선: 구부러짐 179">
            <a:extLst>
              <a:ext uri="{FF2B5EF4-FFF2-40B4-BE49-F238E27FC236}">
                <a16:creationId xmlns:a16="http://schemas.microsoft.com/office/drawing/2014/main" id="{10E2980C-FB33-4CDE-A59C-4A1A29A6B0B1}"/>
              </a:ext>
            </a:extLst>
          </p:cNvPr>
          <p:cNvCxnSpPr>
            <a:stCxn id="141" idx="3"/>
            <a:endCxn id="140" idx="5"/>
          </p:cNvCxnSpPr>
          <p:nvPr/>
        </p:nvCxnSpPr>
        <p:spPr>
          <a:xfrm rot="5400000">
            <a:off x="1889830" y="4798780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연결선: 구부러짐 180">
            <a:extLst>
              <a:ext uri="{FF2B5EF4-FFF2-40B4-BE49-F238E27FC236}">
                <a16:creationId xmlns:a16="http://schemas.microsoft.com/office/drawing/2014/main" id="{921D14C6-7453-49A4-B43E-8BDA868C0042}"/>
              </a:ext>
            </a:extLst>
          </p:cNvPr>
          <p:cNvCxnSpPr/>
          <p:nvPr/>
        </p:nvCxnSpPr>
        <p:spPr>
          <a:xfrm rot="5400000">
            <a:off x="3298397" y="4798781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연결선: 구부러짐 181">
            <a:extLst>
              <a:ext uri="{FF2B5EF4-FFF2-40B4-BE49-F238E27FC236}">
                <a16:creationId xmlns:a16="http://schemas.microsoft.com/office/drawing/2014/main" id="{32F3C717-11A6-437F-BD79-8082E60D94D1}"/>
              </a:ext>
            </a:extLst>
          </p:cNvPr>
          <p:cNvCxnSpPr/>
          <p:nvPr/>
        </p:nvCxnSpPr>
        <p:spPr>
          <a:xfrm rot="5400000">
            <a:off x="4697272" y="4798782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연결선: 구부러짐 182">
            <a:extLst>
              <a:ext uri="{FF2B5EF4-FFF2-40B4-BE49-F238E27FC236}">
                <a16:creationId xmlns:a16="http://schemas.microsoft.com/office/drawing/2014/main" id="{DF4B6031-3750-44DD-B33E-46DCDF0D1D6B}"/>
              </a:ext>
            </a:extLst>
          </p:cNvPr>
          <p:cNvCxnSpPr/>
          <p:nvPr/>
        </p:nvCxnSpPr>
        <p:spPr>
          <a:xfrm rot="5400000">
            <a:off x="6068568" y="4798783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D849A423-83E1-4D1D-B724-0987B4928330}"/>
              </a:ext>
            </a:extLst>
          </p:cNvPr>
          <p:cNvCxnSpPr/>
          <p:nvPr/>
        </p:nvCxnSpPr>
        <p:spPr>
          <a:xfrm rot="5400000">
            <a:off x="7454974" y="4798784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연결선: 구부러짐 188">
            <a:extLst>
              <a:ext uri="{FF2B5EF4-FFF2-40B4-BE49-F238E27FC236}">
                <a16:creationId xmlns:a16="http://schemas.microsoft.com/office/drawing/2014/main" id="{E269C205-8CEE-49B0-BD3C-C1DF829B27A7}"/>
              </a:ext>
            </a:extLst>
          </p:cNvPr>
          <p:cNvCxnSpPr/>
          <p:nvPr/>
        </p:nvCxnSpPr>
        <p:spPr>
          <a:xfrm rot="5400000">
            <a:off x="8856565" y="4798785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2E4A1E48-C23F-4C69-BA57-60E64E3B6AAA}"/>
              </a:ext>
            </a:extLst>
          </p:cNvPr>
          <p:cNvCxnSpPr/>
          <p:nvPr/>
        </p:nvCxnSpPr>
        <p:spPr>
          <a:xfrm rot="5400000">
            <a:off x="10282860" y="4798786"/>
            <a:ext cx="12700" cy="760311"/>
          </a:xfrm>
          <a:prstGeom prst="curvedConnector3">
            <a:avLst>
              <a:gd name="adj1" fmla="val 2836693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197E5A9-9FAA-4967-8E61-1EF6C2A15B25}"/>
              </a:ext>
            </a:extLst>
          </p:cNvPr>
          <p:cNvSpPr txBox="1"/>
          <p:nvPr/>
        </p:nvSpPr>
        <p:spPr>
          <a:xfrm>
            <a:off x="1601640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D850A2-E1DE-49C0-8B3F-4D2D7CAAA635}"/>
              </a:ext>
            </a:extLst>
          </p:cNvPr>
          <p:cNvSpPr txBox="1"/>
          <p:nvPr/>
        </p:nvSpPr>
        <p:spPr>
          <a:xfrm>
            <a:off x="3060093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082EE2C-F4FD-4DB7-8F7E-65664835ED16}"/>
              </a:ext>
            </a:extLst>
          </p:cNvPr>
          <p:cNvSpPr txBox="1"/>
          <p:nvPr/>
        </p:nvSpPr>
        <p:spPr>
          <a:xfrm>
            <a:off x="4518546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28154DE-267E-4AE6-AF40-77ABD2AA396B}"/>
              </a:ext>
            </a:extLst>
          </p:cNvPr>
          <p:cNvSpPr txBox="1"/>
          <p:nvPr/>
        </p:nvSpPr>
        <p:spPr>
          <a:xfrm>
            <a:off x="5901532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156CCF6-D6BB-495F-A064-7BD921FD2053}"/>
              </a:ext>
            </a:extLst>
          </p:cNvPr>
          <p:cNvSpPr txBox="1"/>
          <p:nvPr/>
        </p:nvSpPr>
        <p:spPr>
          <a:xfrm>
            <a:off x="7284518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5F0A79-A92B-4881-99E3-DEF7E9C7CF8C}"/>
              </a:ext>
            </a:extLst>
          </p:cNvPr>
          <p:cNvSpPr txBox="1"/>
          <p:nvPr/>
        </p:nvSpPr>
        <p:spPr>
          <a:xfrm>
            <a:off x="8625124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3F15FF-C0B5-4932-AF93-45138FC48E8E}"/>
              </a:ext>
            </a:extLst>
          </p:cNvPr>
          <p:cNvSpPr txBox="1"/>
          <p:nvPr/>
        </p:nvSpPr>
        <p:spPr>
          <a:xfrm>
            <a:off x="10110509" y="5604828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0.1</a:t>
            </a:r>
            <a:endParaRPr lang="ko-KR" altLang="en-US" sz="1600" dirty="0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7A75DE12-C0E1-44B7-A55C-A3BF4538D1E0}"/>
              </a:ext>
            </a:extLst>
          </p:cNvPr>
          <p:cNvCxnSpPr>
            <a:cxnSpLocks/>
            <a:stCxn id="140" idx="2"/>
            <a:endCxn id="140" idx="0"/>
          </p:cNvCxnSpPr>
          <p:nvPr/>
        </p:nvCxnSpPr>
        <p:spPr>
          <a:xfrm rot="10800000" flipH="1">
            <a:off x="727158" y="4411563"/>
            <a:ext cx="458387" cy="449516"/>
          </a:xfrm>
          <a:prstGeom prst="curvedConnector4">
            <a:avLst>
              <a:gd name="adj1" fmla="val -49871"/>
              <a:gd name="adj2" fmla="val 150855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3B7D3D4-B3C5-4B2E-8AD2-A326C9F828C5}"/>
              </a:ext>
            </a:extLst>
          </p:cNvPr>
          <p:cNvSpPr txBox="1"/>
          <p:nvPr/>
        </p:nvSpPr>
        <p:spPr>
          <a:xfrm flipH="1">
            <a:off x="654867" y="3877824"/>
            <a:ext cx="4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06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140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봉석 김</dc:creator>
  <cp:lastModifiedBy>봉석 김</cp:lastModifiedBy>
  <cp:revision>13</cp:revision>
  <dcterms:created xsi:type="dcterms:W3CDTF">2021-01-10T07:07:11Z</dcterms:created>
  <dcterms:modified xsi:type="dcterms:W3CDTF">2021-01-16T17:39:59Z</dcterms:modified>
</cp:coreProperties>
</file>