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67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A6EDF-24CA-447E-A287-1CDC8186EDD5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E5903-85D0-43B7-9EF8-DAF54EA47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89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0C8C3-6E97-4F05-B1E7-AADBE9174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D1DF20-8938-42B9-A38B-3AA9C0741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1F9893-AA3A-4DC4-9F7A-2ABD7FD9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BC32-9960-49BD-9B82-1408C4CE82B5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B6E573-923F-4155-948A-23EF13AB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DF760B-0C93-433E-A172-45C030EC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03D6E-85F3-4C82-BACD-91AB27740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10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0858A-FD69-43FB-8E17-F1ED11E67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B8C569-CB5B-4C15-BD1E-962AEDB24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95FA4D-4D25-4427-B14F-4E2EC48B2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BC32-9960-49BD-9B82-1408C4CE82B5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34DAF3-DB68-466B-9BD3-2613B3E2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216F45-55A6-4DE8-A0B2-73588C1D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03D6E-85F3-4C82-BACD-91AB27740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32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D3E344-552E-47D1-BBAE-523CEE3CE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CBCD1E-2ECA-483D-AFA0-E9E7B81B2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E81403-5E1A-4F83-BB4F-01A8935A0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BC32-9960-49BD-9B82-1408C4CE82B5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089A48-55F9-434B-8EF0-C471E4DA9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F0E8D1-F8A2-4E04-ACBD-65664928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03D6E-85F3-4C82-BACD-91AB27740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71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2A8FF-A6B9-45FA-9E0F-FD59C5B3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4DCA0D-4213-44C6-BBC1-0BEC1F671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89FC6E-2CB9-4E7C-A164-A54C113D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BC32-9960-49BD-9B82-1408C4CE82B5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EC5633-EC06-4ADD-A926-ED1064263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9D0309-5626-4F1F-A1D2-7AE0C33B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03D6E-85F3-4C82-BACD-91AB27740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125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14865-413D-4679-92BA-3513CED26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2C91E7-8E55-4FE6-98D2-E02A20290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3901D4-F60E-42A6-8404-77F0ADF1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BC32-9960-49BD-9B82-1408C4CE82B5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9A6CBA-1CD8-42F2-8F77-6A7C65138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30559B-9083-4DCA-8C81-F1AAE6C9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03D6E-85F3-4C82-BACD-91AB27740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41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8A272-FB4C-4178-B0BC-4D631EC8E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13AA59-0F5C-43A1-BEBB-F414F9A6A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97057C-6801-41DA-BEE2-BD7FEFBA6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8BE40E-7B8B-4464-ACA9-54BC3791A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BC32-9960-49BD-9B82-1408C4CE82B5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345748-2D68-4C52-9978-C07F5412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DC108-6EA7-4D4F-92FD-E0CC11819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03D6E-85F3-4C82-BACD-91AB27740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592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D8697-BFE5-49C3-9140-63FB67CF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331893-83B0-4A3D-BC5B-E3BE59589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DA42B8-16CA-4648-B05E-259F36C60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382529-FA64-43FF-AEB7-0C6F95105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5EF7E7-E7C4-4627-9E4F-572FDFB80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A02E12-FFBF-4A7C-BAEF-37E091C75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BC32-9960-49BD-9B82-1408C4CE82B5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A48C11-C98A-4C92-ABC5-2CE9B51A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7E199F-53E7-4F99-8EAB-6FB4C74EE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03D6E-85F3-4C82-BACD-91AB27740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08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48E74-2CC0-4109-97F2-06ACCC5A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960A1F-1A79-4044-9DCE-D40D94068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BC32-9960-49BD-9B82-1408C4CE82B5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D87BF7-3B37-4A37-877E-AC2AF29F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57EDB0-DAD2-4E94-B743-61378670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03D6E-85F3-4C82-BACD-91AB27740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0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CBF520-2189-4F35-86A8-06B83665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BC32-9960-49BD-9B82-1408C4CE82B5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D9402C-6B64-4B88-B9D2-E8B0D219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1086EE-955C-4ACA-8CFC-47D03A36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03D6E-85F3-4C82-BACD-91AB27740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289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29C31-7D92-42CB-89D4-C8E3583B5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0C7C66-06F3-45FB-A7A6-A42A4D3EC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F6BE48-9F16-457D-8921-011FDD838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B7F94E-C6D0-4C97-A39A-A302AC5A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BC32-9960-49BD-9B82-1408C4CE82B5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B3E4A5-594B-4C7B-A06C-F5D5D9B5E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A5423B-79EA-453F-9F6D-412E9EC0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03D6E-85F3-4C82-BACD-91AB27740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16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39115-44AE-470B-B93F-726BF757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DE59FA-F6EF-4FF4-AD08-C8E2DC117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BD98B7-93A4-4BDF-A2A6-01528158B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B72BF0-0125-420A-9249-5BBC4A74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BC32-9960-49BD-9B82-1408C4CE82B5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5F0860-CE1C-4C55-B766-575E7B7D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10A23E-FBE7-4E75-AB12-883DA669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03D6E-85F3-4C82-BACD-91AB27740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16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E78C07-3C3D-4FD6-9607-76A5F1ABD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B0230-6057-4B11-9B15-49C53ACA0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CF9CE-A3AF-41A1-83D4-649EB5B33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BC32-9960-49BD-9B82-1408C4CE82B5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67C849-A77B-48F7-9E1C-E44F2523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8BD2D0-0815-418A-952A-649115EAF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03D6E-85F3-4C82-BACD-91AB27740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98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61B83659-692D-403C-B386-D877A51776D3}"/>
              </a:ext>
            </a:extLst>
          </p:cNvPr>
          <p:cNvSpPr/>
          <p:nvPr/>
        </p:nvSpPr>
        <p:spPr>
          <a:xfrm>
            <a:off x="1072456" y="3175105"/>
            <a:ext cx="1127760" cy="11277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</a:rPr>
              <a:t>1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684BB2D-270A-4572-9191-453E792C789B}"/>
              </a:ext>
            </a:extLst>
          </p:cNvPr>
          <p:cNvSpPr/>
          <p:nvPr/>
        </p:nvSpPr>
        <p:spPr>
          <a:xfrm>
            <a:off x="5293936" y="3175105"/>
            <a:ext cx="1127760" cy="11277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2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7D14D25-6C7F-4D2D-91CC-68F9B53A3DDF}"/>
              </a:ext>
            </a:extLst>
          </p:cNvPr>
          <p:cNvSpPr/>
          <p:nvPr/>
        </p:nvSpPr>
        <p:spPr>
          <a:xfrm>
            <a:off x="9399903" y="3175105"/>
            <a:ext cx="1127760" cy="11277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</a:rPr>
              <a:t>3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22A48D89-AC27-45F1-A24B-AC5DD0B0822A}"/>
              </a:ext>
            </a:extLst>
          </p:cNvPr>
          <p:cNvCxnSpPr>
            <a:stCxn id="7" idx="6"/>
            <a:endCxn id="7" idx="4"/>
          </p:cNvCxnSpPr>
          <p:nvPr/>
        </p:nvCxnSpPr>
        <p:spPr>
          <a:xfrm flipH="1">
            <a:off x="9963783" y="3738985"/>
            <a:ext cx="563880" cy="563880"/>
          </a:xfrm>
          <a:prstGeom prst="curvedConnector4">
            <a:avLst>
              <a:gd name="adj1" fmla="val -40541"/>
              <a:gd name="adj2" fmla="val 140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578FEE4-9F0E-41FE-90C0-23A1A798BF3B}"/>
              </a:ext>
            </a:extLst>
          </p:cNvPr>
          <p:cNvCxnSpPr>
            <a:cxnSpLocks/>
            <a:stCxn id="4" idx="2"/>
            <a:endCxn id="4" idx="4"/>
          </p:cNvCxnSpPr>
          <p:nvPr/>
        </p:nvCxnSpPr>
        <p:spPr>
          <a:xfrm rot="10800000" flipH="1" flipV="1">
            <a:off x="1072456" y="3738985"/>
            <a:ext cx="563880" cy="563880"/>
          </a:xfrm>
          <a:prstGeom prst="curvedConnector4">
            <a:avLst>
              <a:gd name="adj1" fmla="val -40541"/>
              <a:gd name="adj2" fmla="val 140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A5F83FFD-A89C-422B-B40D-EDAF8CB22461}"/>
              </a:ext>
            </a:extLst>
          </p:cNvPr>
          <p:cNvCxnSpPr>
            <a:cxnSpLocks/>
            <a:stCxn id="6" idx="3"/>
            <a:endCxn id="4" idx="5"/>
          </p:cNvCxnSpPr>
          <p:nvPr/>
        </p:nvCxnSpPr>
        <p:spPr>
          <a:xfrm rot="5400000">
            <a:off x="3747076" y="2425691"/>
            <a:ext cx="12700" cy="3424034"/>
          </a:xfrm>
          <a:prstGeom prst="curvedConnector3">
            <a:avLst>
              <a:gd name="adj1" fmla="val 31004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E5D3470C-92D0-465D-AB2A-A8143778C697}"/>
              </a:ext>
            </a:extLst>
          </p:cNvPr>
          <p:cNvCxnSpPr>
            <a:cxnSpLocks/>
            <a:stCxn id="4" idx="7"/>
            <a:endCxn id="6" idx="1"/>
          </p:cNvCxnSpPr>
          <p:nvPr/>
        </p:nvCxnSpPr>
        <p:spPr>
          <a:xfrm rot="5400000" flipH="1" flipV="1">
            <a:off x="3747076" y="1628245"/>
            <a:ext cx="12700" cy="3424034"/>
          </a:xfrm>
          <a:prstGeom prst="curvedConnector3">
            <a:avLst>
              <a:gd name="adj1" fmla="val 31004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58FBE7C8-E13C-44E9-AE4B-0D38CC3E5AA9}"/>
              </a:ext>
            </a:extLst>
          </p:cNvPr>
          <p:cNvCxnSpPr>
            <a:cxnSpLocks/>
            <a:stCxn id="6" idx="4"/>
            <a:endCxn id="6" idx="6"/>
          </p:cNvCxnSpPr>
          <p:nvPr/>
        </p:nvCxnSpPr>
        <p:spPr>
          <a:xfrm rot="5400000" flipH="1" flipV="1">
            <a:off x="5857816" y="3738985"/>
            <a:ext cx="563880" cy="563880"/>
          </a:xfrm>
          <a:prstGeom prst="curvedConnector4">
            <a:avLst>
              <a:gd name="adj1" fmla="val -40541"/>
              <a:gd name="adj2" fmla="val 140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4F3BE673-0BDE-424F-8447-2DDAAEB5B424}"/>
              </a:ext>
            </a:extLst>
          </p:cNvPr>
          <p:cNvCxnSpPr>
            <a:cxnSpLocks/>
            <a:stCxn id="7" idx="1"/>
            <a:endCxn id="6" idx="7"/>
          </p:cNvCxnSpPr>
          <p:nvPr/>
        </p:nvCxnSpPr>
        <p:spPr>
          <a:xfrm rot="16200000" flipV="1">
            <a:off x="7910800" y="1686001"/>
            <a:ext cx="12700" cy="3308521"/>
          </a:xfrm>
          <a:prstGeom prst="curvedConnector3">
            <a:avLst>
              <a:gd name="adj1" fmla="val 31004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구부러짐 53">
            <a:extLst>
              <a:ext uri="{FF2B5EF4-FFF2-40B4-BE49-F238E27FC236}">
                <a16:creationId xmlns:a16="http://schemas.microsoft.com/office/drawing/2014/main" id="{60BDAFDE-5166-433A-BA89-1581799D8468}"/>
              </a:ext>
            </a:extLst>
          </p:cNvPr>
          <p:cNvCxnSpPr>
            <a:cxnSpLocks/>
            <a:stCxn id="6" idx="5"/>
            <a:endCxn id="7" idx="3"/>
          </p:cNvCxnSpPr>
          <p:nvPr/>
        </p:nvCxnSpPr>
        <p:spPr>
          <a:xfrm rot="16200000" flipH="1">
            <a:off x="7910799" y="2483447"/>
            <a:ext cx="12700" cy="3308521"/>
          </a:xfrm>
          <a:prstGeom prst="curvedConnector3">
            <a:avLst>
              <a:gd name="adj1" fmla="val 31004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4CC4145-7010-4FDA-AD77-77D44AA8F665}"/>
                  </a:ext>
                </a:extLst>
              </p:cNvPr>
              <p:cNvSpPr txBox="1"/>
              <p:nvPr/>
            </p:nvSpPr>
            <p:spPr>
              <a:xfrm>
                <a:off x="7917149" y="3884756"/>
                <a:ext cx="20999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4CC4145-7010-4FDA-AD77-77D44AA8F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149" y="3884756"/>
                <a:ext cx="209994" cy="51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A2916D7-C5E8-487B-ABA6-5650FDDE1B4D}"/>
                  </a:ext>
                </a:extLst>
              </p:cNvPr>
              <p:cNvSpPr txBox="1"/>
              <p:nvPr/>
            </p:nvSpPr>
            <p:spPr>
              <a:xfrm>
                <a:off x="6034759" y="4569006"/>
                <a:ext cx="20999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A2916D7-C5E8-487B-ABA6-5650FDDE1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759" y="4569006"/>
                <a:ext cx="209994" cy="518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793838B-0900-45C2-811D-0F4C001C74A8}"/>
                  </a:ext>
                </a:extLst>
              </p:cNvPr>
              <p:cNvSpPr txBox="1"/>
              <p:nvPr/>
            </p:nvSpPr>
            <p:spPr>
              <a:xfrm>
                <a:off x="3590672" y="3884756"/>
                <a:ext cx="20999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793838B-0900-45C2-811D-0F4C001C7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672" y="3884756"/>
                <a:ext cx="209994" cy="518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135B0EE-E205-4C8D-87D1-27866B02DD32}"/>
                  </a:ext>
                </a:extLst>
              </p:cNvPr>
              <p:cNvSpPr txBox="1"/>
              <p:nvPr/>
            </p:nvSpPr>
            <p:spPr>
              <a:xfrm>
                <a:off x="3543431" y="2277164"/>
                <a:ext cx="20999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135B0EE-E205-4C8D-87D1-27866B02D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431" y="2277164"/>
                <a:ext cx="209994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CB7500C-77A1-43B9-A15E-579B2A206D80}"/>
                  </a:ext>
                </a:extLst>
              </p:cNvPr>
              <p:cNvSpPr txBox="1"/>
              <p:nvPr/>
            </p:nvSpPr>
            <p:spPr>
              <a:xfrm>
                <a:off x="679832" y="4403360"/>
                <a:ext cx="20999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CB7500C-77A1-43B9-A15E-579B2A206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32" y="4403360"/>
                <a:ext cx="209994" cy="5186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C431028-30C4-487B-AD86-A17E55E37AB8}"/>
                  </a:ext>
                </a:extLst>
              </p:cNvPr>
              <p:cNvSpPr txBox="1"/>
              <p:nvPr/>
            </p:nvSpPr>
            <p:spPr>
              <a:xfrm>
                <a:off x="7798845" y="2359819"/>
                <a:ext cx="209994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C431028-30C4-487B-AD86-A17E55E37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845" y="2359819"/>
                <a:ext cx="209994" cy="5203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9E8248E-8BD6-4E61-9B04-AB31BC8120EE}"/>
                  </a:ext>
                </a:extLst>
              </p:cNvPr>
              <p:cNvSpPr txBox="1"/>
              <p:nvPr/>
            </p:nvSpPr>
            <p:spPr>
              <a:xfrm>
                <a:off x="10361956" y="4560582"/>
                <a:ext cx="209994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9E8248E-8BD6-4E61-9B04-AB31BC812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956" y="4560582"/>
                <a:ext cx="209994" cy="5203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CC88112F-1B2B-417F-837C-587F0E4C3438}"/>
              </a:ext>
            </a:extLst>
          </p:cNvPr>
          <p:cNvSpPr txBox="1"/>
          <p:nvPr/>
        </p:nvSpPr>
        <p:spPr>
          <a:xfrm>
            <a:off x="9909213" y="2708499"/>
            <a:ext cx="123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Transient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F453322-125B-4191-9555-51D7AF7F9772}"/>
              </a:ext>
            </a:extLst>
          </p:cNvPr>
          <p:cNvSpPr txBox="1"/>
          <p:nvPr/>
        </p:nvSpPr>
        <p:spPr>
          <a:xfrm>
            <a:off x="5156647" y="2598067"/>
            <a:ext cx="123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Transient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E31E2AD-DD2A-41F8-83D2-875EC59D08FF}"/>
              </a:ext>
            </a:extLst>
          </p:cNvPr>
          <p:cNvSpPr txBox="1"/>
          <p:nvPr/>
        </p:nvSpPr>
        <p:spPr>
          <a:xfrm>
            <a:off x="548698" y="2749683"/>
            <a:ext cx="123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Transient</a:t>
            </a:r>
            <a:endParaRPr lang="ko-KR" altLang="en-US" dirty="0"/>
          </a:p>
        </p:txBody>
      </p:sp>
      <p:sp>
        <p:nvSpPr>
          <p:cNvPr id="74" name="제목 1">
            <a:extLst>
              <a:ext uri="{FF2B5EF4-FFF2-40B4-BE49-F238E27FC236}">
                <a16:creationId xmlns:a16="http://schemas.microsoft.com/office/drawing/2014/main" id="{16304F0E-E66D-465F-9B52-20249CB2A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121285"/>
            <a:ext cx="2819400" cy="869315"/>
          </a:xfrm>
        </p:spPr>
        <p:txBody>
          <a:bodyPr>
            <a:normAutofit/>
          </a:bodyPr>
          <a:lstStyle/>
          <a:p>
            <a:r>
              <a:rPr lang="en-US" altLang="ko-KR" dirty="0"/>
              <a:t>Example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048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61B83659-692D-403C-B386-D877A51776D3}"/>
              </a:ext>
            </a:extLst>
          </p:cNvPr>
          <p:cNvSpPr/>
          <p:nvPr/>
        </p:nvSpPr>
        <p:spPr>
          <a:xfrm>
            <a:off x="968761" y="3071410"/>
            <a:ext cx="1127760" cy="11277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</a:rPr>
              <a:t>1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684BB2D-270A-4572-9191-453E792C789B}"/>
              </a:ext>
            </a:extLst>
          </p:cNvPr>
          <p:cNvSpPr/>
          <p:nvPr/>
        </p:nvSpPr>
        <p:spPr>
          <a:xfrm>
            <a:off x="5190241" y="3071410"/>
            <a:ext cx="1127760" cy="11277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2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7D14D25-6C7F-4D2D-91CC-68F9B53A3DDF}"/>
              </a:ext>
            </a:extLst>
          </p:cNvPr>
          <p:cNvSpPr/>
          <p:nvPr/>
        </p:nvSpPr>
        <p:spPr>
          <a:xfrm>
            <a:off x="9296208" y="3071410"/>
            <a:ext cx="1127760" cy="11277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</a:rPr>
              <a:t>3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578FEE4-9F0E-41FE-90C0-23A1A798BF3B}"/>
              </a:ext>
            </a:extLst>
          </p:cNvPr>
          <p:cNvCxnSpPr>
            <a:cxnSpLocks/>
            <a:stCxn id="4" idx="2"/>
            <a:endCxn id="4" idx="4"/>
          </p:cNvCxnSpPr>
          <p:nvPr/>
        </p:nvCxnSpPr>
        <p:spPr>
          <a:xfrm rot="10800000" flipH="1" flipV="1">
            <a:off x="968761" y="3635290"/>
            <a:ext cx="563880" cy="563880"/>
          </a:xfrm>
          <a:prstGeom prst="curvedConnector4">
            <a:avLst>
              <a:gd name="adj1" fmla="val -40541"/>
              <a:gd name="adj2" fmla="val 140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58FBE7C8-E13C-44E9-AE4B-0D38CC3E5AA9}"/>
              </a:ext>
            </a:extLst>
          </p:cNvPr>
          <p:cNvCxnSpPr>
            <a:cxnSpLocks/>
            <a:stCxn id="6" idx="4"/>
            <a:endCxn id="6" idx="6"/>
          </p:cNvCxnSpPr>
          <p:nvPr/>
        </p:nvCxnSpPr>
        <p:spPr>
          <a:xfrm rot="5400000" flipH="1" flipV="1">
            <a:off x="5754121" y="3635290"/>
            <a:ext cx="563880" cy="563880"/>
          </a:xfrm>
          <a:prstGeom prst="curvedConnector4">
            <a:avLst>
              <a:gd name="adj1" fmla="val -40541"/>
              <a:gd name="adj2" fmla="val 140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6522FA8-26A2-4CB6-B755-4180BD4C028E}"/>
              </a:ext>
            </a:extLst>
          </p:cNvPr>
          <p:cNvCxnSpPr>
            <a:stCxn id="6" idx="2"/>
            <a:endCxn id="4" idx="6"/>
          </p:cNvCxnSpPr>
          <p:nvPr/>
        </p:nvCxnSpPr>
        <p:spPr>
          <a:xfrm flipH="1">
            <a:off x="2096521" y="3635290"/>
            <a:ext cx="3093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0E505E-30AF-48AE-8CA8-C89AA5246805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6318001" y="3635290"/>
            <a:ext cx="2978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10AF32-2092-433B-9EAB-AAED0A3C0A54}"/>
                  </a:ext>
                </a:extLst>
              </p:cNvPr>
              <p:cNvSpPr txBox="1"/>
              <p:nvPr/>
            </p:nvSpPr>
            <p:spPr>
              <a:xfrm>
                <a:off x="6347955" y="4503526"/>
                <a:ext cx="20999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10AF32-2092-433B-9EAB-AAED0A3C0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955" y="4503526"/>
                <a:ext cx="209994" cy="51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C8B148EC-D440-4097-BAD1-49CA0680B480}"/>
              </a:ext>
            </a:extLst>
          </p:cNvPr>
          <p:cNvSpPr txBox="1"/>
          <p:nvPr/>
        </p:nvSpPr>
        <p:spPr>
          <a:xfrm>
            <a:off x="758765" y="4503526"/>
            <a:ext cx="20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1A7DCEC-1930-4879-881F-96FAD4C8C395}"/>
                  </a:ext>
                </a:extLst>
              </p:cNvPr>
              <p:cNvSpPr txBox="1"/>
              <p:nvPr/>
            </p:nvSpPr>
            <p:spPr>
              <a:xfrm>
                <a:off x="3328390" y="3680566"/>
                <a:ext cx="20999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1A7DCEC-1930-4879-881F-96FAD4C8C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390" y="3680566"/>
                <a:ext cx="209994" cy="518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09A1130-0042-4595-AFEA-6CE3544D919C}"/>
                  </a:ext>
                </a:extLst>
              </p:cNvPr>
              <p:cNvSpPr txBox="1"/>
              <p:nvPr/>
            </p:nvSpPr>
            <p:spPr>
              <a:xfrm>
                <a:off x="8021515" y="3680566"/>
                <a:ext cx="20999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09A1130-0042-4595-AFEA-6CE3544D9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515" y="3680566"/>
                <a:ext cx="209994" cy="518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F89EB66C-D408-4417-A684-73DF0095C217}"/>
              </a:ext>
            </a:extLst>
          </p:cNvPr>
          <p:cNvSpPr txBox="1"/>
          <p:nvPr/>
        </p:nvSpPr>
        <p:spPr>
          <a:xfrm>
            <a:off x="1604162" y="4199170"/>
            <a:ext cx="150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Absorbing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0A86AC-FB21-4B3F-A905-CE84C03732FB}"/>
              </a:ext>
            </a:extLst>
          </p:cNvPr>
          <p:cNvSpPr txBox="1"/>
          <p:nvPr/>
        </p:nvSpPr>
        <p:spPr>
          <a:xfrm>
            <a:off x="8997089" y="4448621"/>
            <a:ext cx="150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Absorbing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FCCAA8-4B90-4212-8221-E54DDE252D32}"/>
              </a:ext>
            </a:extLst>
          </p:cNvPr>
          <p:cNvSpPr txBox="1"/>
          <p:nvPr/>
        </p:nvSpPr>
        <p:spPr>
          <a:xfrm>
            <a:off x="6318001" y="3220683"/>
            <a:ext cx="123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Transient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51F2C3-B4D1-4A55-947F-A8010457A226}"/>
              </a:ext>
            </a:extLst>
          </p:cNvPr>
          <p:cNvSpPr txBox="1"/>
          <p:nvPr/>
        </p:nvSpPr>
        <p:spPr>
          <a:xfrm>
            <a:off x="9411721" y="2751485"/>
            <a:ext cx="123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Transient</a:t>
            </a:r>
            <a:endParaRPr lang="ko-KR" altLang="en-US" dirty="0"/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3487342E-70CA-4BAD-8F16-32FC71F78A7A}"/>
              </a:ext>
            </a:extLst>
          </p:cNvPr>
          <p:cNvCxnSpPr>
            <a:cxnSpLocks/>
            <a:stCxn id="7" idx="6"/>
            <a:endCxn id="7" idx="4"/>
          </p:cNvCxnSpPr>
          <p:nvPr/>
        </p:nvCxnSpPr>
        <p:spPr>
          <a:xfrm flipH="1">
            <a:off x="9860088" y="3635290"/>
            <a:ext cx="563880" cy="563880"/>
          </a:xfrm>
          <a:prstGeom prst="curvedConnector4">
            <a:avLst>
              <a:gd name="adj1" fmla="val -40541"/>
              <a:gd name="adj2" fmla="val 140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71974D8-77C5-4621-B43C-552CD1F0FD42}"/>
              </a:ext>
            </a:extLst>
          </p:cNvPr>
          <p:cNvSpPr txBox="1"/>
          <p:nvPr/>
        </p:nvSpPr>
        <p:spPr>
          <a:xfrm>
            <a:off x="10587838" y="4199170"/>
            <a:ext cx="20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10FA31CB-44B6-4BF5-B48E-785ADF8BB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121285"/>
            <a:ext cx="2819400" cy="869315"/>
          </a:xfrm>
        </p:spPr>
        <p:txBody>
          <a:bodyPr>
            <a:normAutofit/>
          </a:bodyPr>
          <a:lstStyle/>
          <a:p>
            <a:r>
              <a:rPr lang="en-US" altLang="ko-KR" dirty="0"/>
              <a:t>Example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709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61B83659-692D-403C-B386-D877A51776D3}"/>
              </a:ext>
            </a:extLst>
          </p:cNvPr>
          <p:cNvSpPr/>
          <p:nvPr/>
        </p:nvSpPr>
        <p:spPr>
          <a:xfrm>
            <a:off x="1072456" y="3429001"/>
            <a:ext cx="1127760" cy="11277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</a:rPr>
              <a:t>1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684BB2D-270A-4572-9191-453E792C789B}"/>
              </a:ext>
            </a:extLst>
          </p:cNvPr>
          <p:cNvSpPr/>
          <p:nvPr/>
        </p:nvSpPr>
        <p:spPr>
          <a:xfrm>
            <a:off x="5293936" y="3429001"/>
            <a:ext cx="1127760" cy="11277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2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7D14D25-6C7F-4D2D-91CC-68F9B53A3DDF}"/>
              </a:ext>
            </a:extLst>
          </p:cNvPr>
          <p:cNvSpPr/>
          <p:nvPr/>
        </p:nvSpPr>
        <p:spPr>
          <a:xfrm>
            <a:off x="9399903" y="3429001"/>
            <a:ext cx="1127760" cy="11277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</a:rPr>
              <a:t>3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22A48D89-AC27-45F1-A24B-AC5DD0B0822A}"/>
              </a:ext>
            </a:extLst>
          </p:cNvPr>
          <p:cNvCxnSpPr>
            <a:stCxn id="7" idx="6"/>
            <a:endCxn id="7" idx="4"/>
          </p:cNvCxnSpPr>
          <p:nvPr/>
        </p:nvCxnSpPr>
        <p:spPr>
          <a:xfrm flipH="1">
            <a:off x="9963783" y="3992881"/>
            <a:ext cx="563880" cy="563880"/>
          </a:xfrm>
          <a:prstGeom prst="curvedConnector4">
            <a:avLst>
              <a:gd name="adj1" fmla="val -40541"/>
              <a:gd name="adj2" fmla="val 140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578FEE4-9F0E-41FE-90C0-23A1A798BF3B}"/>
              </a:ext>
            </a:extLst>
          </p:cNvPr>
          <p:cNvCxnSpPr>
            <a:cxnSpLocks/>
            <a:stCxn id="4" idx="2"/>
            <a:endCxn id="4" idx="4"/>
          </p:cNvCxnSpPr>
          <p:nvPr/>
        </p:nvCxnSpPr>
        <p:spPr>
          <a:xfrm rot="10800000" flipH="1" flipV="1">
            <a:off x="1072456" y="3992881"/>
            <a:ext cx="563880" cy="563880"/>
          </a:xfrm>
          <a:prstGeom prst="curvedConnector4">
            <a:avLst>
              <a:gd name="adj1" fmla="val -40541"/>
              <a:gd name="adj2" fmla="val 140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58FBE7C8-E13C-44E9-AE4B-0D38CC3E5AA9}"/>
              </a:ext>
            </a:extLst>
          </p:cNvPr>
          <p:cNvCxnSpPr>
            <a:cxnSpLocks/>
            <a:stCxn id="6" idx="4"/>
            <a:endCxn id="6" idx="6"/>
          </p:cNvCxnSpPr>
          <p:nvPr/>
        </p:nvCxnSpPr>
        <p:spPr>
          <a:xfrm rot="5400000" flipH="1" flipV="1">
            <a:off x="5857816" y="3992881"/>
            <a:ext cx="563880" cy="563880"/>
          </a:xfrm>
          <a:prstGeom prst="curvedConnector4">
            <a:avLst>
              <a:gd name="adj1" fmla="val -40541"/>
              <a:gd name="adj2" fmla="val 140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6522FA8-26A2-4CB6-B755-4180BD4C028E}"/>
              </a:ext>
            </a:extLst>
          </p:cNvPr>
          <p:cNvCxnSpPr>
            <a:stCxn id="6" idx="2"/>
            <a:endCxn id="4" idx="6"/>
          </p:cNvCxnSpPr>
          <p:nvPr/>
        </p:nvCxnSpPr>
        <p:spPr>
          <a:xfrm flipH="1">
            <a:off x="2200216" y="3992881"/>
            <a:ext cx="3093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0E505E-30AF-48AE-8CA8-C89AA5246805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6421696" y="3992881"/>
            <a:ext cx="2978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DA6A2A-EEAA-4116-9408-FB20E6C040F5}"/>
                  </a:ext>
                </a:extLst>
              </p:cNvPr>
              <p:cNvSpPr txBox="1"/>
              <p:nvPr/>
            </p:nvSpPr>
            <p:spPr>
              <a:xfrm>
                <a:off x="7910799" y="3429001"/>
                <a:ext cx="209994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DA6A2A-EEAA-4116-9408-FB20E6C04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799" y="3429001"/>
                <a:ext cx="209994" cy="520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ADBAC8-F6B4-453F-881E-EEF8BBAC7985}"/>
                  </a:ext>
                </a:extLst>
              </p:cNvPr>
              <p:cNvSpPr txBox="1"/>
              <p:nvPr/>
            </p:nvSpPr>
            <p:spPr>
              <a:xfrm>
                <a:off x="6451650" y="4861117"/>
                <a:ext cx="20999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ADBAC8-F6B4-453F-881E-EEF8BBAC7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650" y="4861117"/>
                <a:ext cx="209994" cy="518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D9E5A4-CB17-4297-A066-A8FFC0F66351}"/>
                  </a:ext>
                </a:extLst>
              </p:cNvPr>
              <p:cNvSpPr txBox="1"/>
              <p:nvPr/>
            </p:nvSpPr>
            <p:spPr>
              <a:xfrm>
                <a:off x="3537715" y="3429000"/>
                <a:ext cx="209994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D9E5A4-CB17-4297-A066-A8FFC0F66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715" y="3429000"/>
                <a:ext cx="209994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6C367DB-26AD-4643-884D-E2E5C5B5C640}"/>
              </a:ext>
            </a:extLst>
          </p:cNvPr>
          <p:cNvSpPr txBox="1"/>
          <p:nvPr/>
        </p:nvSpPr>
        <p:spPr>
          <a:xfrm>
            <a:off x="862460" y="4861117"/>
            <a:ext cx="20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78960C-EDB2-493D-935B-D07128DDCCB7}"/>
              </a:ext>
            </a:extLst>
          </p:cNvPr>
          <p:cNvSpPr txBox="1"/>
          <p:nvPr/>
        </p:nvSpPr>
        <p:spPr>
          <a:xfrm>
            <a:off x="10245723" y="4861117"/>
            <a:ext cx="20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10017C-6737-4E25-A5F0-82369F27ABC6}"/>
              </a:ext>
            </a:extLst>
          </p:cNvPr>
          <p:cNvSpPr txBox="1"/>
          <p:nvPr/>
        </p:nvSpPr>
        <p:spPr>
          <a:xfrm>
            <a:off x="2028901" y="4328613"/>
            <a:ext cx="150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Absorbing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836F58-A72A-4124-93CD-7B3F976F733C}"/>
              </a:ext>
            </a:extLst>
          </p:cNvPr>
          <p:cNvSpPr txBox="1"/>
          <p:nvPr/>
        </p:nvSpPr>
        <p:spPr>
          <a:xfrm>
            <a:off x="8272940" y="4230910"/>
            <a:ext cx="150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Absorbing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BB2C57-7AFC-42CE-8D75-0136666D72DC}"/>
              </a:ext>
            </a:extLst>
          </p:cNvPr>
          <p:cNvSpPr txBox="1"/>
          <p:nvPr/>
        </p:nvSpPr>
        <p:spPr>
          <a:xfrm>
            <a:off x="6311759" y="3319867"/>
            <a:ext cx="123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Transient</a:t>
            </a:r>
            <a:endParaRPr lang="ko-KR" altLang="en-US" dirty="0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FD4069CA-85B5-48D6-A81C-C57A8EA4F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121285"/>
            <a:ext cx="2819400" cy="869315"/>
          </a:xfrm>
        </p:spPr>
        <p:txBody>
          <a:bodyPr>
            <a:normAutofit/>
          </a:bodyPr>
          <a:lstStyle/>
          <a:p>
            <a:r>
              <a:rPr lang="en-US" altLang="ko-KR" dirty="0"/>
              <a:t>Example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596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61B83659-692D-403C-B386-D877A51776D3}"/>
              </a:ext>
            </a:extLst>
          </p:cNvPr>
          <p:cNvSpPr/>
          <p:nvPr/>
        </p:nvSpPr>
        <p:spPr>
          <a:xfrm>
            <a:off x="4984580" y="881126"/>
            <a:ext cx="1127760" cy="11277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</a:rPr>
              <a:t>1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684BB2D-270A-4572-9191-453E792C789B}"/>
              </a:ext>
            </a:extLst>
          </p:cNvPr>
          <p:cNvSpPr/>
          <p:nvPr/>
        </p:nvSpPr>
        <p:spPr>
          <a:xfrm>
            <a:off x="9364862" y="863403"/>
            <a:ext cx="1127760" cy="11277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2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7D14D25-6C7F-4D2D-91CC-68F9B53A3DDF}"/>
              </a:ext>
            </a:extLst>
          </p:cNvPr>
          <p:cNvSpPr/>
          <p:nvPr/>
        </p:nvSpPr>
        <p:spPr>
          <a:xfrm>
            <a:off x="4984581" y="4575613"/>
            <a:ext cx="1127760" cy="11277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</a:rPr>
              <a:t>3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22A48D89-AC27-45F1-A24B-AC5DD0B0822A}"/>
              </a:ext>
            </a:extLst>
          </p:cNvPr>
          <p:cNvCxnSpPr>
            <a:cxnSpLocks/>
            <a:stCxn id="7" idx="4"/>
            <a:endCxn id="7" idx="2"/>
          </p:cNvCxnSpPr>
          <p:nvPr/>
        </p:nvCxnSpPr>
        <p:spPr>
          <a:xfrm rot="5400000" flipH="1">
            <a:off x="4984581" y="5139493"/>
            <a:ext cx="563880" cy="563880"/>
          </a:xfrm>
          <a:prstGeom prst="curvedConnector4">
            <a:avLst>
              <a:gd name="adj1" fmla="val -40541"/>
              <a:gd name="adj2" fmla="val 140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578FEE4-9F0E-41FE-90C0-23A1A798BF3B}"/>
              </a:ext>
            </a:extLst>
          </p:cNvPr>
          <p:cNvCxnSpPr>
            <a:cxnSpLocks/>
            <a:stCxn id="4" idx="2"/>
            <a:endCxn id="4" idx="0"/>
          </p:cNvCxnSpPr>
          <p:nvPr/>
        </p:nvCxnSpPr>
        <p:spPr>
          <a:xfrm rot="10800000" flipH="1">
            <a:off x="4984580" y="881126"/>
            <a:ext cx="563880" cy="563880"/>
          </a:xfrm>
          <a:prstGeom prst="curvedConnector4">
            <a:avLst>
              <a:gd name="adj1" fmla="val -40541"/>
              <a:gd name="adj2" fmla="val 140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A5F83FFD-A89C-422B-B40D-EDAF8CB22461}"/>
              </a:ext>
            </a:extLst>
          </p:cNvPr>
          <p:cNvCxnSpPr>
            <a:cxnSpLocks/>
            <a:stCxn id="6" idx="3"/>
            <a:endCxn id="4" idx="5"/>
          </p:cNvCxnSpPr>
          <p:nvPr/>
        </p:nvCxnSpPr>
        <p:spPr>
          <a:xfrm rot="5400000">
            <a:off x="7729740" y="43449"/>
            <a:ext cx="17723" cy="3582836"/>
          </a:xfrm>
          <a:prstGeom prst="curvedConnector3">
            <a:avLst>
              <a:gd name="adj1" fmla="val 23217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E5D3470C-92D0-465D-AB2A-A8143778C697}"/>
              </a:ext>
            </a:extLst>
          </p:cNvPr>
          <p:cNvCxnSpPr>
            <a:cxnSpLocks/>
            <a:stCxn id="4" idx="7"/>
            <a:endCxn id="6" idx="1"/>
          </p:cNvCxnSpPr>
          <p:nvPr/>
        </p:nvCxnSpPr>
        <p:spPr>
          <a:xfrm rot="5400000" flipH="1" flipV="1">
            <a:off x="7729740" y="-753996"/>
            <a:ext cx="17723" cy="3582836"/>
          </a:xfrm>
          <a:prstGeom prst="curvedConnector3">
            <a:avLst>
              <a:gd name="adj1" fmla="val 23217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58FBE7C8-E13C-44E9-AE4B-0D38CC3E5AA9}"/>
              </a:ext>
            </a:extLst>
          </p:cNvPr>
          <p:cNvCxnSpPr>
            <a:cxnSpLocks/>
            <a:stCxn id="6" idx="4"/>
            <a:endCxn id="6" idx="6"/>
          </p:cNvCxnSpPr>
          <p:nvPr/>
        </p:nvCxnSpPr>
        <p:spPr>
          <a:xfrm rot="5400000" flipH="1" flipV="1">
            <a:off x="9928742" y="1427283"/>
            <a:ext cx="563880" cy="563880"/>
          </a:xfrm>
          <a:prstGeom prst="curvedConnector4">
            <a:avLst>
              <a:gd name="adj1" fmla="val -40541"/>
              <a:gd name="adj2" fmla="val 140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4F3BE673-0BDE-424F-8447-2DDAAEB5B42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42507" y="3296739"/>
            <a:ext cx="2814463" cy="12700"/>
          </a:xfrm>
          <a:prstGeom prst="curvedConnector3">
            <a:avLst>
              <a:gd name="adj1" fmla="val 49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구부러짐 53">
            <a:extLst>
              <a:ext uri="{FF2B5EF4-FFF2-40B4-BE49-F238E27FC236}">
                <a16:creationId xmlns:a16="http://schemas.microsoft.com/office/drawing/2014/main" id="{60BDAFDE-5166-433A-BA89-1581799D8468}"/>
              </a:ext>
            </a:extLst>
          </p:cNvPr>
          <p:cNvCxnSpPr>
            <a:cxnSpLocks/>
            <a:stCxn id="7" idx="4"/>
            <a:endCxn id="39" idx="4"/>
          </p:cNvCxnSpPr>
          <p:nvPr/>
        </p:nvCxnSpPr>
        <p:spPr>
          <a:xfrm rot="16200000" flipH="1">
            <a:off x="7698538" y="3553295"/>
            <a:ext cx="80127" cy="4380281"/>
          </a:xfrm>
          <a:prstGeom prst="curvedConnector3">
            <a:avLst>
              <a:gd name="adj1" fmla="val 3852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6C58EA44-AE84-4ED9-8CCA-3DB559096EAE}"/>
              </a:ext>
            </a:extLst>
          </p:cNvPr>
          <p:cNvSpPr/>
          <p:nvPr/>
        </p:nvSpPr>
        <p:spPr>
          <a:xfrm>
            <a:off x="9364862" y="4655740"/>
            <a:ext cx="1127760" cy="11277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</a:rPr>
              <a:t>4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04016AB4-B3DA-4A76-88DF-34887869F511}"/>
              </a:ext>
            </a:extLst>
          </p:cNvPr>
          <p:cNvCxnSpPr>
            <a:stCxn id="39" idx="0"/>
            <a:endCxn id="39" idx="6"/>
          </p:cNvCxnSpPr>
          <p:nvPr/>
        </p:nvCxnSpPr>
        <p:spPr>
          <a:xfrm rot="16200000" flipH="1">
            <a:off x="9928742" y="4655740"/>
            <a:ext cx="563880" cy="563880"/>
          </a:xfrm>
          <a:prstGeom prst="curvedConnector4">
            <a:avLst>
              <a:gd name="adj1" fmla="val -40541"/>
              <a:gd name="adj2" fmla="val 140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D088582-D1F7-403D-A130-403DD91B5689}"/>
              </a:ext>
            </a:extLst>
          </p:cNvPr>
          <p:cNvCxnSpPr>
            <a:stCxn id="7" idx="7"/>
            <a:endCxn id="6" idx="3"/>
          </p:cNvCxnSpPr>
          <p:nvPr/>
        </p:nvCxnSpPr>
        <p:spPr>
          <a:xfrm flipV="1">
            <a:off x="5947184" y="1826006"/>
            <a:ext cx="3582835" cy="291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B6B104B-C803-4284-85EA-D7DD2ED4BA03}"/>
                  </a:ext>
                </a:extLst>
              </p:cNvPr>
              <p:cNvSpPr txBox="1"/>
              <p:nvPr/>
            </p:nvSpPr>
            <p:spPr>
              <a:xfrm>
                <a:off x="7528607" y="1670948"/>
                <a:ext cx="20999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B6B104B-C803-4284-85EA-D7DD2ED4B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607" y="1670948"/>
                <a:ext cx="209994" cy="51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90CEBF8-4959-4778-9F18-5C81E6FDFE64}"/>
                  </a:ext>
                </a:extLst>
              </p:cNvPr>
              <p:cNvSpPr txBox="1"/>
              <p:nvPr/>
            </p:nvSpPr>
            <p:spPr>
              <a:xfrm>
                <a:off x="7478279" y="708347"/>
                <a:ext cx="228600" cy="518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90CEBF8-4959-4778-9F18-5C81E6FDF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279" y="708347"/>
                <a:ext cx="228600" cy="518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D1E818B-549B-4725-B086-CACC8F1141A7}"/>
                  </a:ext>
                </a:extLst>
              </p:cNvPr>
              <p:cNvSpPr txBox="1"/>
              <p:nvPr/>
            </p:nvSpPr>
            <p:spPr>
              <a:xfrm>
                <a:off x="6766607" y="3303089"/>
                <a:ext cx="20999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D1E818B-549B-4725-B086-CACC8F114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607" y="3303089"/>
                <a:ext cx="209994" cy="518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4BB9504-33D5-492D-9BF0-5173D6B08771}"/>
                  </a:ext>
                </a:extLst>
              </p:cNvPr>
              <p:cNvSpPr txBox="1"/>
              <p:nvPr/>
            </p:nvSpPr>
            <p:spPr>
              <a:xfrm>
                <a:off x="4743170" y="3188551"/>
                <a:ext cx="20999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4BB9504-33D5-492D-9BF0-5173D6B08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170" y="3188551"/>
                <a:ext cx="209994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5221023-B099-4EE7-BF00-CD4931ABA70F}"/>
                  </a:ext>
                </a:extLst>
              </p:cNvPr>
              <p:cNvSpPr txBox="1"/>
              <p:nvPr/>
            </p:nvSpPr>
            <p:spPr>
              <a:xfrm>
                <a:off x="7435672" y="5456064"/>
                <a:ext cx="20999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5221023-B099-4EE7-BF00-CD4931ABA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672" y="5456064"/>
                <a:ext cx="209994" cy="5186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2BA71CB-FEDF-4C05-AAB7-ED882BBEBF9E}"/>
                  </a:ext>
                </a:extLst>
              </p:cNvPr>
              <p:cNvSpPr txBox="1"/>
              <p:nvPr/>
            </p:nvSpPr>
            <p:spPr>
              <a:xfrm>
                <a:off x="4550429" y="5421433"/>
                <a:ext cx="20999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2BA71CB-FEDF-4C05-AAB7-ED882BBEB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429" y="5421433"/>
                <a:ext cx="209994" cy="5186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60AB1CE-6203-4D61-9893-3DBFB1FB0CDB}"/>
                  </a:ext>
                </a:extLst>
              </p:cNvPr>
              <p:cNvSpPr txBox="1"/>
              <p:nvPr/>
            </p:nvSpPr>
            <p:spPr>
              <a:xfrm>
                <a:off x="4638173" y="344799"/>
                <a:ext cx="20999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60AB1CE-6203-4D61-9893-3DBFB1FB0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173" y="344799"/>
                <a:ext cx="209994" cy="5186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2BAF796-7005-4D33-871B-7278C12AD8B5}"/>
                  </a:ext>
                </a:extLst>
              </p:cNvPr>
              <p:cNvSpPr txBox="1"/>
              <p:nvPr/>
            </p:nvSpPr>
            <p:spPr>
              <a:xfrm>
                <a:off x="10832950" y="1575565"/>
                <a:ext cx="20999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2BAF796-7005-4D33-871B-7278C12AD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2950" y="1575565"/>
                <a:ext cx="209994" cy="5186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>
            <a:extLst>
              <a:ext uri="{FF2B5EF4-FFF2-40B4-BE49-F238E27FC236}">
                <a16:creationId xmlns:a16="http://schemas.microsoft.com/office/drawing/2014/main" id="{512D0DA6-5B11-4048-9E2B-B3918CEEC852}"/>
              </a:ext>
            </a:extLst>
          </p:cNvPr>
          <p:cNvSpPr txBox="1"/>
          <p:nvPr/>
        </p:nvSpPr>
        <p:spPr>
          <a:xfrm>
            <a:off x="10739826" y="4371467"/>
            <a:ext cx="20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A4ACB5E-BC3F-43EE-A5A8-6D88378917AA}"/>
              </a:ext>
            </a:extLst>
          </p:cNvPr>
          <p:cNvSpPr txBox="1"/>
          <p:nvPr/>
        </p:nvSpPr>
        <p:spPr>
          <a:xfrm>
            <a:off x="3723023" y="1552566"/>
            <a:ext cx="165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Recurrent</a:t>
            </a:r>
            <a:endParaRPr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3026814-3AE4-4170-9176-C1ADEEE1AB22}"/>
              </a:ext>
            </a:extLst>
          </p:cNvPr>
          <p:cNvSpPr txBox="1"/>
          <p:nvPr/>
        </p:nvSpPr>
        <p:spPr>
          <a:xfrm>
            <a:off x="6148157" y="4684658"/>
            <a:ext cx="123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Transient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0CE35AF-1E2B-43E8-AEF8-900AE2DD2A95}"/>
              </a:ext>
            </a:extLst>
          </p:cNvPr>
          <p:cNvSpPr txBox="1"/>
          <p:nvPr/>
        </p:nvSpPr>
        <p:spPr>
          <a:xfrm>
            <a:off x="10497666" y="5334039"/>
            <a:ext cx="150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Absorbing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335F451-3A47-4B75-AEF7-47F16B417427}"/>
              </a:ext>
            </a:extLst>
          </p:cNvPr>
          <p:cNvSpPr txBox="1"/>
          <p:nvPr/>
        </p:nvSpPr>
        <p:spPr>
          <a:xfrm>
            <a:off x="10481224" y="907148"/>
            <a:ext cx="165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Recurrent</a:t>
            </a:r>
            <a:endParaRPr lang="ko-KR" altLang="en-US" dirty="0"/>
          </a:p>
        </p:txBody>
      </p:sp>
      <p:sp>
        <p:nvSpPr>
          <p:cNvPr id="89" name="제목 1">
            <a:extLst>
              <a:ext uri="{FF2B5EF4-FFF2-40B4-BE49-F238E27FC236}">
                <a16:creationId xmlns:a16="http://schemas.microsoft.com/office/drawing/2014/main" id="{C0043C45-7180-4096-BCB0-5315E06B3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121285"/>
            <a:ext cx="2819400" cy="869315"/>
          </a:xfrm>
        </p:spPr>
        <p:txBody>
          <a:bodyPr>
            <a:normAutofit/>
          </a:bodyPr>
          <a:lstStyle/>
          <a:p>
            <a:r>
              <a:rPr lang="en-US" altLang="ko-KR" dirty="0"/>
              <a:t>Example 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093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61</Words>
  <Application>Microsoft Office PowerPoint</Application>
  <PresentationFormat>와이드스크린</PresentationFormat>
  <Paragraphs>57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Example 1</vt:lpstr>
      <vt:lpstr>Example 2</vt:lpstr>
      <vt:lpstr>Example 3</vt:lpstr>
      <vt:lpstr>Example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 민상</dc:creator>
  <cp:lastModifiedBy>손 민상</cp:lastModifiedBy>
  <cp:revision>6</cp:revision>
  <dcterms:created xsi:type="dcterms:W3CDTF">2021-01-11T09:31:22Z</dcterms:created>
  <dcterms:modified xsi:type="dcterms:W3CDTF">2021-01-11T10:21:03Z</dcterms:modified>
</cp:coreProperties>
</file>