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0" r:id="rId4"/>
    <p:sldId id="267" r:id="rId5"/>
    <p:sldId id="271" r:id="rId6"/>
    <p:sldId id="272" r:id="rId7"/>
    <p:sldId id="276" r:id="rId8"/>
    <p:sldId id="270" r:id="rId9"/>
    <p:sldId id="262" r:id="rId10"/>
    <p:sldId id="274" r:id="rId11"/>
    <p:sldId id="275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BBD8-BBE4-44DB-ADB1-4DAD94CB1CA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759CB-B7B5-4601-AA26-D7D853320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3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900550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Assignment3 PRESENTATION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16102284 Lee</a:t>
            </a:r>
            <a:r>
              <a:rPr lang="ko-KR" altLang="en-US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SungHo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4387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999634" y="654570"/>
            <a:ext cx="374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678B07-F46B-4AF3-B270-0CD01D69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8" y="1655394"/>
            <a:ext cx="6889934" cy="2612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7BC302-3178-4C0E-8631-6ECBDFBA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73" y="859424"/>
            <a:ext cx="2934440" cy="4672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64F6D-1DEF-4022-94AA-11C5A30D935A}"/>
              </a:ext>
            </a:extLst>
          </p:cNvPr>
          <p:cNvSpPr txBox="1"/>
          <p:nvPr/>
        </p:nvSpPr>
        <p:spPr>
          <a:xfrm>
            <a:off x="702688" y="4357695"/>
            <a:ext cx="722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make a multiple linear model, using the data I pre-processed earlier. And R-squared is quite high 0.652, and there are no predictors corresponding to the null hypothesis. However, the model warns that there is a problem with multicollinearity.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D3510D-B3D4-4D4B-BCC2-D5F7309D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24" y="5532037"/>
            <a:ext cx="2952290" cy="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4387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958969" y="654570"/>
            <a:ext cx="374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90DA1-AB8E-4E54-BAA7-FF9B1A50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"/>
          <a:stretch/>
        </p:blipFill>
        <p:spPr>
          <a:xfrm>
            <a:off x="4870799" y="1430375"/>
            <a:ext cx="6716509" cy="4500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C02CF-19B0-4023-BA15-CC7C696790FA}"/>
              </a:ext>
            </a:extLst>
          </p:cNvPr>
          <p:cNvSpPr txBox="1"/>
          <p:nvPr/>
        </p:nvSpPr>
        <p:spPr>
          <a:xfrm>
            <a:off x="918004" y="2664759"/>
            <a:ext cx="3821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check model variable’s VIF, But there is no problem( VIF &lt; 10) except intercept. Normally I must remove a predictor of more than 10, but intercept must exist at this model. So I think multiple linear model is wrong.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64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C3FCBE-6B64-4225-A4EC-653F34D4EF67}"/>
              </a:ext>
            </a:extLst>
          </p:cNvPr>
          <p:cNvSpPr txBox="1"/>
          <p:nvPr/>
        </p:nvSpPr>
        <p:spPr>
          <a:xfrm>
            <a:off x="660376" y="5201741"/>
            <a:ext cx="1112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think to solve this problem, I have to use another model like regularization model or PLS etc. Then I will use PLS model. For choosing hyper parameter, I make a graph, and this tell us hyper parameter is 3(Elbow point).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1E9EF9-7929-4F8C-92C0-CE765C6F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8" y="1541929"/>
            <a:ext cx="6979578" cy="357008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A44833-BD86-473D-9F1E-581BFBCB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66" y="1622616"/>
            <a:ext cx="3810000" cy="31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AEB7C1-A2C6-44C0-B728-B83BF7ADDFC9}"/>
              </a:ext>
            </a:extLst>
          </p:cNvPr>
          <p:cNvSpPr/>
          <p:nvPr/>
        </p:nvSpPr>
        <p:spPr>
          <a:xfrm>
            <a:off x="1055015" y="585474"/>
            <a:ext cx="1289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02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1378E8-C334-4700-B270-6CB5C6E3018C}"/>
              </a:ext>
            </a:extLst>
          </p:cNvPr>
          <p:cNvSpPr txBox="1"/>
          <p:nvPr/>
        </p:nvSpPr>
        <p:spPr>
          <a:xfrm>
            <a:off x="804352" y="4404467"/>
            <a:ext cx="6994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Now that the hyperparameter has been determined, I am going to create a PLS model, and use 10-fold cross-verification for model verification. And these are scores of PLS Model. It is lower than linear model, but it's a very small difference. So I will choose PLS model because of small difference and multicollinearity problems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C78DFB1-0345-4F89-8C02-8303B5C6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135" y="859424"/>
            <a:ext cx="2934440" cy="5202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A72D4D-F2C1-404F-BA26-15F32080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25" y="1538532"/>
            <a:ext cx="5257800" cy="2971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DD6B51-F616-4C0F-95A4-0CE3DC71F6A2}"/>
              </a:ext>
            </a:extLst>
          </p:cNvPr>
          <p:cNvSpPr/>
          <p:nvPr/>
        </p:nvSpPr>
        <p:spPr>
          <a:xfrm>
            <a:off x="1055015" y="585474"/>
            <a:ext cx="1289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04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포장119">
            <a:extLst>
              <a:ext uri="{FF2B5EF4-FFF2-40B4-BE49-F238E27FC236}">
                <a16:creationId xmlns:a16="http://schemas.microsoft.com/office/drawing/2014/main" id="{ABA74F51-A904-4068-B9F0-E5EC8302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22" y="906117"/>
            <a:ext cx="5344153" cy="5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3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272B2D7-8DB5-4185-9DD1-C1B25D8B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9" t="25882" r="42647" b="50000"/>
          <a:stretch/>
        </p:blipFill>
        <p:spPr>
          <a:xfrm>
            <a:off x="533844" y="1753880"/>
            <a:ext cx="5495365" cy="1653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7AEEE8-ED47-45FD-9D30-A042ECF6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82" y="1436697"/>
            <a:ext cx="5190844" cy="4442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22CB5-8150-47BA-941C-DDF5E65BF5E7}"/>
              </a:ext>
            </a:extLst>
          </p:cNvPr>
          <p:cNvSpPr txBox="1"/>
          <p:nvPr/>
        </p:nvSpPr>
        <p:spPr>
          <a:xfrm>
            <a:off x="695544" y="4190852"/>
            <a:ext cx="54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 to get a general idea of the data to be analyzed, I used these function. So I know about the number of ‘null’ ,columns, and data’s shape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9D24F5-5138-4F91-96FD-1F2ED784E75D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EDA1</a:t>
            </a: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D2CCBF-A375-4DF5-A40E-0B2DB9F2E5BE}"/>
              </a:ext>
            </a:extLst>
          </p:cNvPr>
          <p:cNvSpPr txBox="1"/>
          <p:nvPr/>
        </p:nvSpPr>
        <p:spPr>
          <a:xfrm>
            <a:off x="804352" y="2274838"/>
            <a:ext cx="4432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make a model, I want to know ‘price’ data. So I make a boxplot and we can know data’s descriptive statistics and data’s distribution. For boxplot’s data and mean &amp; median, price graph is right-skewed. Moreover, there are so many outlier using</a:t>
            </a:r>
            <a:r>
              <a:rPr lang="ko-KR" altLang="en-US" dirty="0"/>
              <a:t> </a:t>
            </a:r>
            <a:r>
              <a:rPr lang="en-US" altLang="ko-KR" dirty="0"/>
              <a:t>Turkey Statistical Institute.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EE707-BEAA-482F-AB66-A02DAA13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25" y="904636"/>
            <a:ext cx="5195600" cy="22778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C065A-B3DD-4C8F-BD14-20374ADA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54" y="3182471"/>
            <a:ext cx="5403317" cy="32305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B21657-1BAB-4435-8CF7-EAF7D3CEFF98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EDA1</a:t>
            </a:r>
          </a:p>
        </p:txBody>
      </p:sp>
    </p:spTree>
    <p:extLst>
      <p:ext uri="{BB962C8B-B14F-4D97-AF65-F5344CB8AC3E}">
        <p14:creationId xmlns:p14="http://schemas.microsoft.com/office/powerpoint/2010/main" val="42995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1313A-AC47-48E7-9A3D-319705585857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16A0E-1DA8-4A46-8C44-300E2F25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45" y="966964"/>
            <a:ext cx="4656638" cy="2700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983072-9D05-4004-ABE0-C41BCDCD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45" y="3718736"/>
            <a:ext cx="4656638" cy="27003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6955DC8-D961-4CE8-81B0-B83208ABBAFD}"/>
              </a:ext>
            </a:extLst>
          </p:cNvPr>
          <p:cNvSpPr txBox="1"/>
          <p:nvPr/>
        </p:nvSpPr>
        <p:spPr>
          <a:xfrm>
            <a:off x="804352" y="2274838"/>
            <a:ext cx="4737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took a logarithmic value at price column and remake a new column, </a:t>
            </a:r>
            <a:r>
              <a:rPr lang="en-US" altLang="ko-KR" dirty="0" err="1"/>
              <a:t>price_log</a:t>
            </a:r>
            <a:r>
              <a:rPr lang="en-US" altLang="ko-KR" dirty="0"/>
              <a:t>. As a result data’s descriptive and distribution is better than price column. Moreover there is no outlier value at </a:t>
            </a:r>
            <a:r>
              <a:rPr lang="en-US" altLang="ko-KR" dirty="0" err="1"/>
              <a:t>price_log</a:t>
            </a:r>
            <a:r>
              <a:rPr lang="en-US" altLang="ko-KR" dirty="0"/>
              <a:t> columns. So I will use this column at target.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55221" y="725809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D3074D-AD1B-4D35-A265-22412283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0" y="1761226"/>
            <a:ext cx="2839852" cy="29348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6A1216-47E8-40F1-887F-CA43FC99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01" y="1628567"/>
            <a:ext cx="3126714" cy="32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2F5A068-E28B-4FE0-894F-6C761399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09" y="1842387"/>
            <a:ext cx="2356208" cy="2845709"/>
          </a:xfrm>
          <a:prstGeom prst="rect">
            <a:avLst/>
          </a:prstGeom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88703731-6018-4F86-BCAC-526D5707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42" y="1591998"/>
            <a:ext cx="3265630" cy="32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1AAB97-A758-4D97-8278-FD6FE02C7A47}"/>
              </a:ext>
            </a:extLst>
          </p:cNvPr>
          <p:cNvSpPr txBox="1"/>
          <p:nvPr/>
        </p:nvSpPr>
        <p:spPr>
          <a:xfrm>
            <a:off x="3294104" y="4696119"/>
            <a:ext cx="318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Result of </a:t>
            </a:r>
            <a:r>
              <a:rPr lang="en-US" altLang="ko-KR" sz="1000" dirty="0" err="1"/>
              <a:t>value_counts</a:t>
            </a:r>
            <a:r>
              <a:rPr lang="en-US" altLang="ko-KR" sz="1000" dirty="0"/>
              <a:t> &amp; the number of outlier</a:t>
            </a:r>
            <a:endParaRPr lang="ko-KR" altLang="en-US" sz="10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EA1881-E0AB-4B6F-BDFE-34BADDCA61F0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489933" y="4688096"/>
            <a:ext cx="1157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1FF813-7B7F-4ABB-B4E5-DAFE17AC86F0}"/>
              </a:ext>
            </a:extLst>
          </p:cNvPr>
          <p:cNvSpPr txBox="1"/>
          <p:nvPr/>
        </p:nvSpPr>
        <p:spPr>
          <a:xfrm>
            <a:off x="792688" y="5014393"/>
            <a:ext cx="108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make a new column ‘</a:t>
            </a:r>
            <a:r>
              <a:rPr lang="en-US" altLang="ko-KR" dirty="0" err="1"/>
              <a:t>yr_total</a:t>
            </a:r>
            <a:r>
              <a:rPr lang="en-US" altLang="ko-KR" dirty="0"/>
              <a:t>’. Because I think the price would be higher for the new building.</a:t>
            </a:r>
          </a:p>
          <a:p>
            <a:r>
              <a:rPr lang="en-US" altLang="ko-KR" dirty="0"/>
              <a:t>And I give some advantages to remodeling year proportionally, although it is not a new building, I thought it would be expensive if it was repaired and well managed. So I make a new column by the square formula. And there is no outlier and relation to </a:t>
            </a:r>
            <a:r>
              <a:rPr lang="en-US" altLang="ko-KR" dirty="0" err="1"/>
              <a:t>price_log</a:t>
            </a:r>
            <a:r>
              <a:rPr lang="en-US" altLang="ko-KR" dirty="0"/>
              <a:t> column.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EEAE0-5260-4F10-85CA-CAABEA0B2377}"/>
              </a:ext>
            </a:extLst>
          </p:cNvPr>
          <p:cNvSpPr/>
          <p:nvPr/>
        </p:nvSpPr>
        <p:spPr>
          <a:xfrm>
            <a:off x="639569" y="2441606"/>
            <a:ext cx="1807796" cy="5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8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4387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3A638D-2C9E-48FC-8164-83C3F15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8" y="2012806"/>
            <a:ext cx="2832513" cy="28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023640-AC8A-4FDC-AF6F-09815276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59" y="2138404"/>
            <a:ext cx="2928001" cy="27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859CE00-D536-4239-9428-B89D9284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32" y="2046582"/>
            <a:ext cx="2661914" cy="26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EA54603-DE74-4D63-A439-EB428C88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26" y="1894072"/>
            <a:ext cx="2814065" cy="28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209943-9920-41AC-8D2E-2DB7E652E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271" y="1646092"/>
            <a:ext cx="3305175" cy="366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5F3D0-A172-48DA-9D50-2E5FF5973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246" y="1607051"/>
            <a:ext cx="3088646" cy="340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1DFA9-F3F5-4761-A120-7F987AFF0369}"/>
              </a:ext>
            </a:extLst>
          </p:cNvPr>
          <p:cNvSpPr txBox="1"/>
          <p:nvPr/>
        </p:nvSpPr>
        <p:spPr>
          <a:xfrm>
            <a:off x="1021976" y="5091953"/>
            <a:ext cx="1063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scatter plots and regression line at graph to show relation to the </a:t>
            </a:r>
            <a:r>
              <a:rPr lang="en-US" altLang="ko-KR" dirty="0" err="1"/>
              <a:t>price_log</a:t>
            </a:r>
            <a:r>
              <a:rPr lang="en-US" altLang="ko-KR" dirty="0"/>
              <a:t>. As a result, I think ['bedrooms', 'bathrooms', '</a:t>
            </a:r>
            <a:r>
              <a:rPr lang="en-US" altLang="ko-KR" dirty="0" err="1"/>
              <a:t>sqft_living</a:t>
            </a:r>
            <a:r>
              <a:rPr lang="en-US" altLang="ko-KR" dirty="0"/>
              <a:t>', 'floors', 'waterfront’, '</a:t>
            </a:r>
            <a:r>
              <a:rPr lang="en-US" altLang="ko-KR" dirty="0" err="1"/>
              <a:t>sqft_above</a:t>
            </a:r>
            <a:r>
              <a:rPr lang="en-US" altLang="ko-KR" dirty="0"/>
              <a:t>’, '</a:t>
            </a:r>
            <a:r>
              <a:rPr lang="en-US" altLang="ko-KR" dirty="0" err="1"/>
              <a:t>sqft_basement</a:t>
            </a:r>
            <a:r>
              <a:rPr lang="en-US" altLang="ko-KR" dirty="0"/>
              <a:t>’, 'sqft_living15’] have relation, but ‘</a:t>
            </a:r>
            <a:r>
              <a:rPr lang="en-US" altLang="ko-KR" dirty="0" err="1"/>
              <a:t>sqrt_lot</a:t>
            </a:r>
            <a:r>
              <a:rPr lang="en-US" altLang="ko-KR" dirty="0"/>
              <a:t>’ and ‘sqrt_log_15’ doesn’t have relation.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4387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EDA3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95D85D-5B54-4EF1-A535-406BDD60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2" y="1369884"/>
            <a:ext cx="3233209" cy="32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2187154-ABB3-4F9E-BC8A-ACD74923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57" y="1684188"/>
            <a:ext cx="3233209" cy="32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519A75-DAC0-47EB-99CE-FC467B93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092" y="1022085"/>
            <a:ext cx="5703942" cy="7015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513146-9EA0-4406-9C9D-463C1D108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62" y="4862840"/>
            <a:ext cx="5562912" cy="682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77AED-9EBB-462A-BAAF-07391F8C7A0C}"/>
              </a:ext>
            </a:extLst>
          </p:cNvPr>
          <p:cNvSpPr txBox="1"/>
          <p:nvPr/>
        </p:nvSpPr>
        <p:spPr>
          <a:xfrm>
            <a:off x="804352" y="5651249"/>
            <a:ext cx="1041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took a square value at these columns and remake a new columns, but there is no relation too. And I can drop outlier values, but I don’t want to remove because of modeling after.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71841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1313A-AC47-48E7-9A3D-319705585857}"/>
              </a:ext>
            </a:extLst>
          </p:cNvPr>
          <p:cNvSpPr/>
          <p:nvPr/>
        </p:nvSpPr>
        <p:spPr>
          <a:xfrm>
            <a:off x="1174372" y="65457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131B25-B4F9-4256-A900-4DF91B1D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76" y="1059594"/>
            <a:ext cx="4629150" cy="2518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68ADA7-8AFB-4999-8769-F8EAF6EE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53" y="3791173"/>
            <a:ext cx="2743200" cy="2438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8C7BC6-E592-44F2-BD1E-FBEF39F8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52" y="3791173"/>
            <a:ext cx="7753073" cy="2463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80C68-09CC-4FD5-8316-1DB087D689F0}"/>
              </a:ext>
            </a:extLst>
          </p:cNvPr>
          <p:cNvSpPr txBox="1"/>
          <p:nvPr/>
        </p:nvSpPr>
        <p:spPr>
          <a:xfrm>
            <a:off x="1549082" y="6261674"/>
            <a:ext cx="1640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Result of </a:t>
            </a:r>
            <a:r>
              <a:rPr lang="en-US" altLang="ko-KR" sz="1000" dirty="0" err="1"/>
              <a:t>value_counts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857B05-0139-4875-ADF8-8B77BA7EDA06}"/>
              </a:ext>
            </a:extLst>
          </p:cNvPr>
          <p:cNvSpPr txBox="1"/>
          <p:nvPr/>
        </p:nvSpPr>
        <p:spPr>
          <a:xfrm>
            <a:off x="7079640" y="6234371"/>
            <a:ext cx="1640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Result of drawing graph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85CEC7-A59A-4D98-A65E-1BED40DCDAD1}"/>
              </a:ext>
            </a:extLst>
          </p:cNvPr>
          <p:cNvSpPr txBox="1"/>
          <p:nvPr/>
        </p:nvSpPr>
        <p:spPr>
          <a:xfrm>
            <a:off x="1174372" y="1613760"/>
            <a:ext cx="5166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will EDA ‘view’ , ‘condition’ and ‘grade’ data which is ordinal data. So I will count values and draw graph which shows relation to </a:t>
            </a:r>
            <a:r>
              <a:rPr lang="en-US" altLang="ko-KR" dirty="0" err="1"/>
              <a:t>price_log</a:t>
            </a:r>
            <a:r>
              <a:rPr lang="en-US" altLang="ko-KR" dirty="0"/>
              <a:t>. As a result, like under, I think the graph is a simple increase and there seems to be no problem with the data. So I will these data at predictor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38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4387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561C25-EC22-4F7F-A1C3-B127A2A110A5}"/>
              </a:ext>
            </a:extLst>
          </p:cNvPr>
          <p:cNvSpPr txBox="1"/>
          <p:nvPr/>
        </p:nvSpPr>
        <p:spPr>
          <a:xfrm>
            <a:off x="702688" y="1564633"/>
            <a:ext cx="6442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dirty="0"/>
              <a:t>This code select some data if ‘</a:t>
            </a:r>
            <a:r>
              <a:rPr lang="en-US" altLang="ko-KR" sz="1650" dirty="0" err="1"/>
              <a:t>zipcode</a:t>
            </a:r>
            <a:r>
              <a:rPr lang="en-US" altLang="ko-KR" sz="1650" dirty="0"/>
              <a:t>’ is 98103. And I make a graph to explain hypothesis that</a:t>
            </a:r>
            <a:r>
              <a:rPr lang="ko-KR" altLang="en-US" sz="1650" dirty="0"/>
              <a:t> </a:t>
            </a:r>
            <a:r>
              <a:rPr lang="en-US" altLang="ko-KR" sz="1650" dirty="0"/>
              <a:t>if</a:t>
            </a:r>
            <a:r>
              <a:rPr lang="ko-KR" altLang="en-US" sz="1650" dirty="0"/>
              <a:t> </a:t>
            </a:r>
            <a:r>
              <a:rPr lang="en-US" altLang="ko-KR" sz="1650" dirty="0" err="1"/>
              <a:t>zipcode</a:t>
            </a:r>
            <a:r>
              <a:rPr lang="ko-KR" altLang="en-US" sz="1650" dirty="0"/>
              <a:t> </a:t>
            </a:r>
            <a:r>
              <a:rPr lang="en-US" altLang="ko-KR" sz="1650" dirty="0"/>
              <a:t>is</a:t>
            </a:r>
            <a:r>
              <a:rPr lang="ko-KR" altLang="en-US" sz="1650" dirty="0"/>
              <a:t> </a:t>
            </a:r>
            <a:r>
              <a:rPr lang="en-US" altLang="ko-KR" sz="1650" dirty="0"/>
              <a:t>same, price is similar. For example, the price of house prices in Seoul, such as those in </a:t>
            </a:r>
            <a:r>
              <a:rPr lang="en-US" altLang="ko-KR" sz="1650" dirty="0" err="1"/>
              <a:t>Banpo</a:t>
            </a:r>
            <a:r>
              <a:rPr lang="en-US" altLang="ko-KR" sz="1650" dirty="0"/>
              <a:t>-dong and </a:t>
            </a:r>
            <a:r>
              <a:rPr lang="en-US" altLang="ko-KR" sz="1650" dirty="0" err="1"/>
              <a:t>Seocho</a:t>
            </a:r>
            <a:r>
              <a:rPr lang="en-US" altLang="ko-KR" sz="1650" dirty="0"/>
              <a:t>-dong, varies depending on the town. However there are many difference in same </a:t>
            </a:r>
            <a:r>
              <a:rPr lang="en-US" altLang="ko-KR" sz="1650" dirty="0" err="1"/>
              <a:t>zipcode</a:t>
            </a:r>
            <a:r>
              <a:rPr lang="en-US" altLang="ko-KR" sz="1650" dirty="0"/>
              <a:t>, So my hypothesis is wrong. In my opinion, I think these ‘</a:t>
            </a:r>
            <a:r>
              <a:rPr lang="en-US" altLang="ko-KR" sz="1650" dirty="0" err="1"/>
              <a:t>zipcode</a:t>
            </a:r>
            <a:r>
              <a:rPr lang="en-US" altLang="ko-KR" sz="1650" dirty="0"/>
              <a:t>’ doesn’t represent ‘</a:t>
            </a:r>
            <a:r>
              <a:rPr lang="en-US" altLang="ko-KR" sz="1650" dirty="0" err="1"/>
              <a:t>lat</a:t>
            </a:r>
            <a:r>
              <a:rPr lang="en-US" altLang="ko-KR" sz="1650" dirty="0"/>
              <a:t>’ and ‘long’ , so I have to be removed for model’s performance.</a:t>
            </a:r>
            <a:endParaRPr lang="ko-KR" altLang="en-US" sz="16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DD526-30BB-49D4-BB77-B2041032F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7"/>
          <a:stretch/>
        </p:blipFill>
        <p:spPr>
          <a:xfrm>
            <a:off x="7154369" y="534038"/>
            <a:ext cx="4077640" cy="16948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8AD6C4-EDF0-43B0-9D61-D21C9A331C6F}"/>
              </a:ext>
            </a:extLst>
          </p:cNvPr>
          <p:cNvSpPr/>
          <p:nvPr/>
        </p:nvSpPr>
        <p:spPr>
          <a:xfrm>
            <a:off x="1174372" y="636640"/>
            <a:ext cx="186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0DED67-13AE-4CE3-B292-9E503EBEA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28"/>
          <a:stretch/>
        </p:blipFill>
        <p:spPr>
          <a:xfrm>
            <a:off x="7142125" y="2228886"/>
            <a:ext cx="4054652" cy="107684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A94CFB-7492-4954-9C96-2A13EAED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89" y="3418993"/>
            <a:ext cx="2196685" cy="220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47AC62-322D-4445-921E-712C6852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2" y="3603931"/>
            <a:ext cx="3301494" cy="22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D5619BA-40C5-434B-83D6-64EFAF2C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44" y="3383133"/>
            <a:ext cx="2235625" cy="22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BFCBE1F-EE51-495A-B4C5-5F622912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77" y="3743340"/>
            <a:ext cx="2722449" cy="18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CA8BDE-5778-439F-BC96-85F43C503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757" y="5683271"/>
            <a:ext cx="4595252" cy="412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D77A6-276C-491E-B543-ABEA79357C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372" y="5848561"/>
            <a:ext cx="4281581" cy="4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2654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741</Words>
  <Application>Microsoft Office PowerPoint</Application>
  <PresentationFormat>와이드스크린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LeeSungHo</cp:lastModifiedBy>
  <cp:revision>101</cp:revision>
  <dcterms:created xsi:type="dcterms:W3CDTF">2020-08-17T03:45:59Z</dcterms:created>
  <dcterms:modified xsi:type="dcterms:W3CDTF">2020-09-21T08:36:25Z</dcterms:modified>
</cp:coreProperties>
</file>